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6"/>
  </p:notesMasterIdLst>
  <p:sldIdLst>
    <p:sldId id="276" r:id="rId2"/>
    <p:sldId id="256" r:id="rId3"/>
    <p:sldId id="257" r:id="rId4"/>
    <p:sldId id="258" r:id="rId5"/>
    <p:sldId id="259" r:id="rId6"/>
    <p:sldId id="277" r:id="rId7"/>
    <p:sldId id="269" r:id="rId8"/>
    <p:sldId id="270" r:id="rId9"/>
    <p:sldId id="261" r:id="rId10"/>
    <p:sldId id="262" r:id="rId11"/>
    <p:sldId id="263" r:id="rId12"/>
    <p:sldId id="264" r:id="rId13"/>
    <p:sldId id="265" r:id="rId14"/>
    <p:sldId id="267" r:id="rId15"/>
    <p:sldId id="271" r:id="rId16"/>
    <p:sldId id="272" r:id="rId17"/>
    <p:sldId id="273" r:id="rId18"/>
    <p:sldId id="280" r:id="rId19"/>
    <p:sldId id="278" r:id="rId20"/>
    <p:sldId id="279" r:id="rId21"/>
    <p:sldId id="281" r:id="rId22"/>
    <p:sldId id="282" r:id="rId23"/>
    <p:sldId id="274" r:id="rId24"/>
    <p:sldId id="283" r:id="rId25"/>
  </p:sldIdLst>
  <p:sldSz cx="14770100" cy="10337800"/>
  <p:notesSz cx="14770100" cy="10337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CBFE"/>
    <a:srgbClr val="CFDEB0"/>
    <a:srgbClr val="6B95C7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2FA60E-C5AC-49AC-9507-4956B96A5C73}" v="242" dt="2022-06-24T10:24:42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24" autoAdjust="0"/>
  </p:normalViewPr>
  <p:slideViewPr>
    <p:cSldViewPr>
      <p:cViewPr varScale="1">
        <p:scale>
          <a:sx n="55" d="100"/>
          <a:sy n="55" d="100"/>
        </p:scale>
        <p:origin x="1267" y="34"/>
      </p:cViewPr>
      <p:guideLst>
        <p:guide orient="horz" pos="2880"/>
        <p:guide pos="216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trorilli, Marcello (CREA-AA)" userId="159ea25c-27e9-47f5-aff7-4240af1cd4fc" providerId="ADAL" clId="{B02FA60E-C5AC-49AC-9507-4956B96A5C73}"/>
    <pc:docChg chg="custSel addSld delSld modSld sldOrd">
      <pc:chgData name="Mastrorilli, Marcello (CREA-AA)" userId="159ea25c-27e9-47f5-aff7-4240af1cd4fc" providerId="ADAL" clId="{B02FA60E-C5AC-49AC-9507-4956B96A5C73}" dt="2022-06-24T10:25:39.743" v="459" actId="115"/>
      <pc:docMkLst>
        <pc:docMk/>
      </pc:docMkLst>
      <pc:sldChg chg="addSp delSp modSp mod">
        <pc:chgData name="Mastrorilli, Marcello (CREA-AA)" userId="159ea25c-27e9-47f5-aff7-4240af1cd4fc" providerId="ADAL" clId="{B02FA60E-C5AC-49AC-9507-4956B96A5C73}" dt="2022-06-23T09:09:31.009" v="64" actId="1076"/>
        <pc:sldMkLst>
          <pc:docMk/>
          <pc:sldMk cId="581361579" sldId="256"/>
        </pc:sldMkLst>
        <pc:spChg chg="del mod">
          <ac:chgData name="Mastrorilli, Marcello (CREA-AA)" userId="159ea25c-27e9-47f5-aff7-4240af1cd4fc" providerId="ADAL" clId="{B02FA60E-C5AC-49AC-9507-4956B96A5C73}" dt="2022-06-23T09:08:41.414" v="55" actId="478"/>
          <ac:spMkLst>
            <pc:docMk/>
            <pc:sldMk cId="581361579" sldId="256"/>
            <ac:spMk id="2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09:03:04.459" v="21" actId="478"/>
          <ac:spMkLst>
            <pc:docMk/>
            <pc:sldMk cId="581361579" sldId="256"/>
            <ac:spMk id="4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09:02:57.301" v="19" actId="478"/>
          <ac:spMkLst>
            <pc:docMk/>
            <pc:sldMk cId="581361579" sldId="256"/>
            <ac:spMk id="5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09:03:01.044" v="20" actId="478"/>
          <ac:spMkLst>
            <pc:docMk/>
            <pc:sldMk cId="581361579" sldId="256"/>
            <ac:spMk id="8" creationId="{CA592B21-0BD4-4699-8B88-B47E893FA99C}"/>
          </ac:spMkLst>
        </pc:spChg>
        <pc:spChg chg="del">
          <ac:chgData name="Mastrorilli, Marcello (CREA-AA)" userId="159ea25c-27e9-47f5-aff7-4240af1cd4fc" providerId="ADAL" clId="{B02FA60E-C5AC-49AC-9507-4956B96A5C73}" dt="2022-06-23T09:03:07.825" v="22" actId="478"/>
          <ac:spMkLst>
            <pc:docMk/>
            <pc:sldMk cId="581361579" sldId="256"/>
            <ac:spMk id="9" creationId="{70E2CA74-203C-48D3-A4B6-86472BAEA644}"/>
          </ac:spMkLst>
        </pc:spChg>
        <pc:spChg chg="mod">
          <ac:chgData name="Mastrorilli, Marcello (CREA-AA)" userId="159ea25c-27e9-47f5-aff7-4240af1cd4fc" providerId="ADAL" clId="{B02FA60E-C5AC-49AC-9507-4956B96A5C73}" dt="2022-06-23T09:09:24.235" v="63" actId="1076"/>
          <ac:spMkLst>
            <pc:docMk/>
            <pc:sldMk cId="581361579" sldId="256"/>
            <ac:spMk id="11" creationId="{3714F1C8-955E-4562-A184-64CBCF6A7C83}"/>
          </ac:spMkLst>
        </pc:spChg>
        <pc:spChg chg="add del mod">
          <ac:chgData name="Mastrorilli, Marcello (CREA-AA)" userId="159ea25c-27e9-47f5-aff7-4240af1cd4fc" providerId="ADAL" clId="{B02FA60E-C5AC-49AC-9507-4956B96A5C73}" dt="2022-06-23T09:08:46.090" v="56" actId="478"/>
          <ac:spMkLst>
            <pc:docMk/>
            <pc:sldMk cId="581361579" sldId="256"/>
            <ac:spMk id="15" creationId="{D4B32AAD-64B7-7EAC-F8E7-D36AEE467248}"/>
          </ac:spMkLst>
        </pc:spChg>
        <pc:spChg chg="add mod">
          <ac:chgData name="Mastrorilli, Marcello (CREA-AA)" userId="159ea25c-27e9-47f5-aff7-4240af1cd4fc" providerId="ADAL" clId="{B02FA60E-C5AC-49AC-9507-4956B96A5C73}" dt="2022-06-23T09:09:31.009" v="64" actId="1076"/>
          <ac:spMkLst>
            <pc:docMk/>
            <pc:sldMk cId="581361579" sldId="256"/>
            <ac:spMk id="17" creationId="{D90887D6-65DE-A7C4-02AF-7A87972A76D7}"/>
          </ac:spMkLst>
        </pc:spChg>
        <pc:picChg chg="add del mod">
          <ac:chgData name="Mastrorilli, Marcello (CREA-AA)" userId="159ea25c-27e9-47f5-aff7-4240af1cd4fc" providerId="ADAL" clId="{B02FA60E-C5AC-49AC-9507-4956B96A5C73}" dt="2022-06-23T09:05:18.052" v="38" actId="478"/>
          <ac:picMkLst>
            <pc:docMk/>
            <pc:sldMk cId="581361579" sldId="256"/>
            <ac:picMk id="3" creationId="{1C206901-4E14-C052-4599-5D2633B76869}"/>
          </ac:picMkLst>
        </pc:picChg>
        <pc:picChg chg="add mod">
          <ac:chgData name="Mastrorilli, Marcello (CREA-AA)" userId="159ea25c-27e9-47f5-aff7-4240af1cd4fc" providerId="ADAL" clId="{B02FA60E-C5AC-49AC-9507-4956B96A5C73}" dt="2022-06-23T09:06:00.921" v="47" actId="14100"/>
          <ac:picMkLst>
            <pc:docMk/>
            <pc:sldMk cId="581361579" sldId="256"/>
            <ac:picMk id="10" creationId="{44E0C95A-AE39-84E4-077A-BE3E2272CF08}"/>
          </ac:picMkLst>
        </pc:picChg>
        <pc:picChg chg="add mod">
          <ac:chgData name="Mastrorilli, Marcello (CREA-AA)" userId="159ea25c-27e9-47f5-aff7-4240af1cd4fc" providerId="ADAL" clId="{B02FA60E-C5AC-49AC-9507-4956B96A5C73}" dt="2022-06-23T09:06:24.425" v="50" actId="1076"/>
          <ac:picMkLst>
            <pc:docMk/>
            <pc:sldMk cId="581361579" sldId="256"/>
            <ac:picMk id="13" creationId="{EA590CF4-6CE9-93B9-37B9-8B125983FB21}"/>
          </ac:picMkLst>
        </pc:picChg>
        <pc:picChg chg="del">
          <ac:chgData name="Mastrorilli, Marcello (CREA-AA)" userId="159ea25c-27e9-47f5-aff7-4240af1cd4fc" providerId="ADAL" clId="{B02FA60E-C5AC-49AC-9507-4956B96A5C73}" dt="2022-06-23T09:02:54.448" v="18" actId="478"/>
          <ac:picMkLst>
            <pc:docMk/>
            <pc:sldMk cId="581361579" sldId="256"/>
            <ac:picMk id="1027" creationId="{00000000-0000-0000-0000-000000000000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3T10:15:01.522" v="137" actId="1076"/>
        <pc:sldMkLst>
          <pc:docMk/>
          <pc:sldMk cId="2088280299" sldId="257"/>
        </pc:sldMkLst>
        <pc:spChg chg="mod">
          <ac:chgData name="Mastrorilli, Marcello (CREA-AA)" userId="159ea25c-27e9-47f5-aff7-4240af1cd4fc" providerId="ADAL" clId="{B02FA60E-C5AC-49AC-9507-4956B96A5C73}" dt="2022-06-23T10:11:12.851" v="114" actId="20577"/>
          <ac:spMkLst>
            <pc:docMk/>
            <pc:sldMk cId="2088280299" sldId="257"/>
            <ac:spMk id="3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5:01.522" v="137" actId="1076"/>
          <ac:picMkLst>
            <pc:docMk/>
            <pc:sldMk cId="2088280299" sldId="257"/>
            <ac:picMk id="6" creationId="{111A5510-3E2F-AF5E-063D-8E501460102C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3T10:27:19.636" v="162" actId="20577"/>
        <pc:sldMkLst>
          <pc:docMk/>
          <pc:sldMk cId="1549348560" sldId="258"/>
        </pc:sldMkLst>
        <pc:spChg chg="mod">
          <ac:chgData name="Mastrorilli, Marcello (CREA-AA)" userId="159ea25c-27e9-47f5-aff7-4240af1cd4fc" providerId="ADAL" clId="{B02FA60E-C5AC-49AC-9507-4956B96A5C73}" dt="2022-06-23T10:27:19.636" v="162" actId="20577"/>
          <ac:spMkLst>
            <pc:docMk/>
            <pc:sldMk cId="1549348560" sldId="258"/>
            <ac:spMk id="9" creationId="{00000000-0000-0000-0000-000000000000}"/>
          </ac:spMkLst>
        </pc:spChg>
        <pc:spChg chg="mod">
          <ac:chgData name="Mastrorilli, Marcello (CREA-AA)" userId="159ea25c-27e9-47f5-aff7-4240af1cd4fc" providerId="ADAL" clId="{B02FA60E-C5AC-49AC-9507-4956B96A5C73}" dt="2022-06-23T10:12:35.722" v="120"/>
          <ac:spMkLst>
            <pc:docMk/>
            <pc:sldMk cId="1549348560" sldId="258"/>
            <ac:spMk id="10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5:12.052" v="138"/>
          <ac:picMkLst>
            <pc:docMk/>
            <pc:sldMk cId="1549348560" sldId="258"/>
            <ac:picMk id="8" creationId="{DD63B69C-0A11-0EFC-BAA7-C00EA0E786A3}"/>
          </ac:picMkLst>
        </pc:picChg>
      </pc:sldChg>
      <pc:sldChg chg="addSp delSp modSp mod modAnim">
        <pc:chgData name="Mastrorilli, Marcello (CREA-AA)" userId="159ea25c-27e9-47f5-aff7-4240af1cd4fc" providerId="ADAL" clId="{B02FA60E-C5AC-49AC-9507-4956B96A5C73}" dt="2022-06-23T10:41:15.030" v="251" actId="571"/>
        <pc:sldMkLst>
          <pc:docMk/>
          <pc:sldMk cId="1041262449" sldId="259"/>
        </pc:sldMkLst>
        <pc:spChg chg="add del mod">
          <ac:chgData name="Mastrorilli, Marcello (CREA-AA)" userId="159ea25c-27e9-47f5-aff7-4240af1cd4fc" providerId="ADAL" clId="{B02FA60E-C5AC-49AC-9507-4956B96A5C73}" dt="2022-06-23T10:35:05.553" v="197" actId="478"/>
          <ac:spMkLst>
            <pc:docMk/>
            <pc:sldMk cId="1041262449" sldId="259"/>
            <ac:spMk id="4" creationId="{D33E97E4-66A0-2B23-11AA-80CF4B839819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5" creationId="{00000000-0000-0000-0000-000000000000}"/>
          </ac:spMkLst>
        </pc:spChg>
        <pc:spChg chg="mod">
          <ac:chgData name="Mastrorilli, Marcello (CREA-AA)" userId="159ea25c-27e9-47f5-aff7-4240af1cd4fc" providerId="ADAL" clId="{B02FA60E-C5AC-49AC-9507-4956B96A5C73}" dt="2022-06-23T10:12:12.599" v="119" actId="20577"/>
          <ac:spMkLst>
            <pc:docMk/>
            <pc:sldMk cId="1041262449" sldId="259"/>
            <ac:spMk id="6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7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8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9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11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12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13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14" creationId="{00000000-0000-0000-0000-000000000000}"/>
          </ac:spMkLst>
        </pc:spChg>
        <pc:spChg chg="del">
          <ac:chgData name="Mastrorilli, Marcello (CREA-AA)" userId="159ea25c-27e9-47f5-aff7-4240af1cd4fc" providerId="ADAL" clId="{B02FA60E-C5AC-49AC-9507-4956B96A5C73}" dt="2022-06-23T10:30:57.771" v="164" actId="478"/>
          <ac:spMkLst>
            <pc:docMk/>
            <pc:sldMk cId="1041262449" sldId="259"/>
            <ac:spMk id="15" creationId="{00000000-0000-0000-0000-000000000000}"/>
          </ac:spMkLst>
        </pc:spChg>
        <pc:spChg chg="mod">
          <ac:chgData name="Mastrorilli, Marcello (CREA-AA)" userId="159ea25c-27e9-47f5-aff7-4240af1cd4fc" providerId="ADAL" clId="{B02FA60E-C5AC-49AC-9507-4956B96A5C73}" dt="2022-06-23T10:12:41.719" v="121"/>
          <ac:spMkLst>
            <pc:docMk/>
            <pc:sldMk cId="1041262449" sldId="259"/>
            <ac:spMk id="16" creationId="{00000000-0000-0000-0000-000000000000}"/>
          </ac:spMkLst>
        </pc:spChg>
        <pc:spChg chg="add mod">
          <ac:chgData name="Mastrorilli, Marcello (CREA-AA)" userId="159ea25c-27e9-47f5-aff7-4240af1cd4fc" providerId="ADAL" clId="{B02FA60E-C5AC-49AC-9507-4956B96A5C73}" dt="2022-06-23T10:36:07.231" v="249" actId="1582"/>
          <ac:spMkLst>
            <pc:docMk/>
            <pc:sldMk cId="1041262449" sldId="259"/>
            <ac:spMk id="18" creationId="{C4F2C689-033B-AA46-1D04-D076243830E8}"/>
          </ac:spMkLst>
        </pc:spChg>
        <pc:spChg chg="add del mod">
          <ac:chgData name="Mastrorilli, Marcello (CREA-AA)" userId="159ea25c-27e9-47f5-aff7-4240af1cd4fc" providerId="ADAL" clId="{B02FA60E-C5AC-49AC-9507-4956B96A5C73}" dt="2022-06-23T10:35:30.291" v="202" actId="478"/>
          <ac:spMkLst>
            <pc:docMk/>
            <pc:sldMk cId="1041262449" sldId="259"/>
            <ac:spMk id="19" creationId="{13D5372D-CF70-E619-6903-2A0777889BAB}"/>
          </ac:spMkLst>
        </pc:spChg>
        <pc:spChg chg="add mod">
          <ac:chgData name="Mastrorilli, Marcello (CREA-AA)" userId="159ea25c-27e9-47f5-aff7-4240af1cd4fc" providerId="ADAL" clId="{B02FA60E-C5AC-49AC-9507-4956B96A5C73}" dt="2022-06-23T10:41:15.030" v="251" actId="571"/>
          <ac:spMkLst>
            <pc:docMk/>
            <pc:sldMk cId="1041262449" sldId="259"/>
            <ac:spMk id="20" creationId="{F7E9E44B-D610-DBF2-85D5-6A7C2DE04097}"/>
          </ac:spMkLst>
        </pc:spChg>
        <pc:picChg chg="add">
          <ac:chgData name="Mastrorilli, Marcello (CREA-AA)" userId="159ea25c-27e9-47f5-aff7-4240af1cd4fc" providerId="ADAL" clId="{B02FA60E-C5AC-49AC-9507-4956B96A5C73}" dt="2022-06-23T10:33:57.576" v="165"/>
          <ac:picMkLst>
            <pc:docMk/>
            <pc:sldMk cId="1041262449" sldId="259"/>
            <ac:picMk id="3" creationId="{86CBB464-FBF9-5A59-26C9-3F55209BF733}"/>
          </ac:picMkLst>
        </pc:picChg>
        <pc:picChg chg="add mod">
          <ac:chgData name="Mastrorilli, Marcello (CREA-AA)" userId="159ea25c-27e9-47f5-aff7-4240af1cd4fc" providerId="ADAL" clId="{B02FA60E-C5AC-49AC-9507-4956B96A5C73}" dt="2022-06-23T10:15:15.669" v="139"/>
          <ac:picMkLst>
            <pc:docMk/>
            <pc:sldMk cId="1041262449" sldId="259"/>
            <ac:picMk id="17" creationId="{C636749B-A95A-C383-C414-B90F2905B59E}"/>
          </ac:picMkLst>
        </pc:picChg>
        <pc:picChg chg="del">
          <ac:chgData name="Mastrorilli, Marcello (CREA-AA)" userId="159ea25c-27e9-47f5-aff7-4240af1cd4fc" providerId="ADAL" clId="{B02FA60E-C5AC-49AC-9507-4956B96A5C73}" dt="2022-06-23T10:30:57.771" v="164" actId="478"/>
          <ac:picMkLst>
            <pc:docMk/>
            <pc:sldMk cId="1041262449" sldId="259"/>
            <ac:picMk id="4098" creationId="{00000000-0000-0000-0000-000000000000}"/>
          </ac:picMkLst>
        </pc:picChg>
      </pc:sldChg>
      <pc:sldChg chg="addSp delSp modSp mod modAnim">
        <pc:chgData name="Mastrorilli, Marcello (CREA-AA)" userId="159ea25c-27e9-47f5-aff7-4240af1cd4fc" providerId="ADAL" clId="{B02FA60E-C5AC-49AC-9507-4956B96A5C73}" dt="2022-06-24T10:09:57.246" v="347" actId="1076"/>
        <pc:sldMkLst>
          <pc:docMk/>
          <pc:sldMk cId="664822629" sldId="261"/>
        </pc:sldMkLst>
        <pc:spChg chg="mod">
          <ac:chgData name="Mastrorilli, Marcello (CREA-AA)" userId="159ea25c-27e9-47f5-aff7-4240af1cd4fc" providerId="ADAL" clId="{B02FA60E-C5AC-49AC-9507-4956B96A5C73}" dt="2022-06-23T10:13:06.839" v="124"/>
          <ac:spMkLst>
            <pc:docMk/>
            <pc:sldMk cId="664822629" sldId="261"/>
            <ac:spMk id="16" creationId="{00000000-0000-0000-0000-000000000000}"/>
          </ac:spMkLst>
        </pc:spChg>
        <pc:picChg chg="mod">
          <ac:chgData name="Mastrorilli, Marcello (CREA-AA)" userId="159ea25c-27e9-47f5-aff7-4240af1cd4fc" providerId="ADAL" clId="{B02FA60E-C5AC-49AC-9507-4956B96A5C73}" dt="2022-06-24T10:09:21.255" v="338" actId="1076"/>
          <ac:picMkLst>
            <pc:docMk/>
            <pc:sldMk cId="664822629" sldId="261"/>
            <ac:picMk id="17" creationId="{87F6CA81-7D4A-4ADC-B29F-24ECC9E425DE}"/>
          </ac:picMkLst>
        </pc:picChg>
        <pc:picChg chg="add mod">
          <ac:chgData name="Mastrorilli, Marcello (CREA-AA)" userId="159ea25c-27e9-47f5-aff7-4240af1cd4fc" providerId="ADAL" clId="{B02FA60E-C5AC-49AC-9507-4956B96A5C73}" dt="2022-06-23T10:15:46.634" v="145" actId="1076"/>
          <ac:picMkLst>
            <pc:docMk/>
            <pc:sldMk cId="664822629" sldId="261"/>
            <ac:picMk id="18" creationId="{0F027B2C-648C-B381-8DE0-45B36FDC449A}"/>
          </ac:picMkLst>
        </pc:picChg>
        <pc:picChg chg="del">
          <ac:chgData name="Mastrorilli, Marcello (CREA-AA)" userId="159ea25c-27e9-47f5-aff7-4240af1cd4fc" providerId="ADAL" clId="{B02FA60E-C5AC-49AC-9507-4956B96A5C73}" dt="2022-06-24T10:09:16.830" v="337" actId="478"/>
          <ac:picMkLst>
            <pc:docMk/>
            <pc:sldMk cId="664822629" sldId="261"/>
            <ac:picMk id="6148" creationId="{00000000-0000-0000-0000-000000000000}"/>
          </ac:picMkLst>
        </pc:picChg>
        <pc:picChg chg="mod">
          <ac:chgData name="Mastrorilli, Marcello (CREA-AA)" userId="159ea25c-27e9-47f5-aff7-4240af1cd4fc" providerId="ADAL" clId="{B02FA60E-C5AC-49AC-9507-4956B96A5C73}" dt="2022-06-24T10:09:57.246" v="347" actId="1076"/>
          <ac:picMkLst>
            <pc:docMk/>
            <pc:sldMk cId="664822629" sldId="261"/>
            <ac:picMk id="6152" creationId="{00000000-0000-0000-0000-000000000000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3T10:15:53.548" v="146"/>
        <pc:sldMkLst>
          <pc:docMk/>
          <pc:sldMk cId="1241125780" sldId="262"/>
        </pc:sldMkLst>
        <pc:spChg chg="mod">
          <ac:chgData name="Mastrorilli, Marcello (CREA-AA)" userId="159ea25c-27e9-47f5-aff7-4240af1cd4fc" providerId="ADAL" clId="{B02FA60E-C5AC-49AC-9507-4956B96A5C73}" dt="2022-06-23T10:13:11.832" v="125"/>
          <ac:spMkLst>
            <pc:docMk/>
            <pc:sldMk cId="1241125780" sldId="262"/>
            <ac:spMk id="12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5:53.548" v="146"/>
          <ac:picMkLst>
            <pc:docMk/>
            <pc:sldMk cId="1241125780" sldId="262"/>
            <ac:picMk id="9" creationId="{54B17F4C-B9E3-C5B7-D092-C57D99A01BAD}"/>
          </ac:picMkLst>
        </pc:picChg>
      </pc:sldChg>
      <pc:sldChg chg="modSp mod">
        <pc:chgData name="Mastrorilli, Marcello (CREA-AA)" userId="159ea25c-27e9-47f5-aff7-4240af1cd4fc" providerId="ADAL" clId="{B02FA60E-C5AC-49AC-9507-4956B96A5C73}" dt="2022-06-23T10:13:19.302" v="127"/>
        <pc:sldMkLst>
          <pc:docMk/>
          <pc:sldMk cId="1241125780" sldId="263"/>
        </pc:sldMkLst>
        <pc:spChg chg="mod">
          <ac:chgData name="Mastrorilli, Marcello (CREA-AA)" userId="159ea25c-27e9-47f5-aff7-4240af1cd4fc" providerId="ADAL" clId="{B02FA60E-C5AC-49AC-9507-4956B96A5C73}" dt="2022-06-23T10:13:19.302" v="127"/>
          <ac:spMkLst>
            <pc:docMk/>
            <pc:sldMk cId="1241125780" sldId="263"/>
            <ac:spMk id="15" creationId="{00000000-0000-0000-0000-000000000000}"/>
          </ac:spMkLst>
        </pc:spChg>
      </pc:sldChg>
      <pc:sldChg chg="addSp modSp mod modAnim">
        <pc:chgData name="Mastrorilli, Marcello (CREA-AA)" userId="159ea25c-27e9-47f5-aff7-4240af1cd4fc" providerId="ADAL" clId="{B02FA60E-C5AC-49AC-9507-4956B96A5C73}" dt="2022-06-24T10:13:32.575" v="350"/>
        <pc:sldMkLst>
          <pc:docMk/>
          <pc:sldMk cId="1241125780" sldId="264"/>
        </pc:sldMkLst>
        <pc:spChg chg="mod">
          <ac:chgData name="Mastrorilli, Marcello (CREA-AA)" userId="159ea25c-27e9-47f5-aff7-4240af1cd4fc" providerId="ADAL" clId="{B02FA60E-C5AC-49AC-9507-4956B96A5C73}" dt="2022-06-23T10:13:25.480" v="128"/>
          <ac:spMkLst>
            <pc:docMk/>
            <pc:sldMk cId="1241125780" sldId="264"/>
            <ac:spMk id="11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5:58.413" v="147"/>
          <ac:picMkLst>
            <pc:docMk/>
            <pc:sldMk cId="1241125780" sldId="264"/>
            <ac:picMk id="9" creationId="{F85487C8-D0F5-0BEB-9420-1E55726643CC}"/>
          </ac:picMkLst>
        </pc:picChg>
      </pc:sldChg>
      <pc:sldChg chg="addSp delSp modSp mod">
        <pc:chgData name="Mastrorilli, Marcello (CREA-AA)" userId="159ea25c-27e9-47f5-aff7-4240af1cd4fc" providerId="ADAL" clId="{B02FA60E-C5AC-49AC-9507-4956B96A5C73}" dt="2022-06-23T10:16:08.538" v="149"/>
        <pc:sldMkLst>
          <pc:docMk/>
          <pc:sldMk cId="1241125780" sldId="265"/>
        </pc:sldMkLst>
        <pc:spChg chg="mod">
          <ac:chgData name="Mastrorilli, Marcello (CREA-AA)" userId="159ea25c-27e9-47f5-aff7-4240af1cd4fc" providerId="ADAL" clId="{B02FA60E-C5AC-49AC-9507-4956B96A5C73}" dt="2022-06-23T10:13:30.935" v="129"/>
          <ac:spMkLst>
            <pc:docMk/>
            <pc:sldMk cId="1241125780" sldId="265"/>
            <ac:spMk id="18" creationId="{00000000-0000-0000-0000-000000000000}"/>
          </ac:spMkLst>
        </pc:spChg>
        <pc:picChg chg="add del mod">
          <ac:chgData name="Mastrorilli, Marcello (CREA-AA)" userId="159ea25c-27e9-47f5-aff7-4240af1cd4fc" providerId="ADAL" clId="{B02FA60E-C5AC-49AC-9507-4956B96A5C73}" dt="2022-06-23T10:16:08.538" v="149"/>
          <ac:picMkLst>
            <pc:docMk/>
            <pc:sldMk cId="1241125780" sldId="265"/>
            <ac:picMk id="15" creationId="{18FED92F-4FF1-52C0-047E-527CD4440E92}"/>
          </ac:picMkLst>
        </pc:picChg>
      </pc:sldChg>
      <pc:sldChg chg="addSp modSp mod modAnim">
        <pc:chgData name="Mastrorilli, Marcello (CREA-AA)" userId="159ea25c-27e9-47f5-aff7-4240af1cd4fc" providerId="ADAL" clId="{B02FA60E-C5AC-49AC-9507-4956B96A5C73}" dt="2022-06-24T10:21:48.120" v="415" actId="6549"/>
        <pc:sldMkLst>
          <pc:docMk/>
          <pc:sldMk cId="1241125780" sldId="267"/>
        </pc:sldMkLst>
        <pc:spChg chg="mod">
          <ac:chgData name="Mastrorilli, Marcello (CREA-AA)" userId="159ea25c-27e9-47f5-aff7-4240af1cd4fc" providerId="ADAL" clId="{B02FA60E-C5AC-49AC-9507-4956B96A5C73}" dt="2022-06-24T10:21:48.120" v="415" actId="6549"/>
          <ac:spMkLst>
            <pc:docMk/>
            <pc:sldMk cId="1241125780" sldId="267"/>
            <ac:spMk id="7" creationId="{00000000-0000-0000-0000-000000000000}"/>
          </ac:spMkLst>
        </pc:spChg>
        <pc:spChg chg="mod">
          <ac:chgData name="Mastrorilli, Marcello (CREA-AA)" userId="159ea25c-27e9-47f5-aff7-4240af1cd4fc" providerId="ADAL" clId="{B02FA60E-C5AC-49AC-9507-4956B96A5C73}" dt="2022-06-23T10:13:38.365" v="130"/>
          <ac:spMkLst>
            <pc:docMk/>
            <pc:sldMk cId="1241125780" sldId="267"/>
            <ac:spMk id="11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6:11.310" v="150"/>
          <ac:picMkLst>
            <pc:docMk/>
            <pc:sldMk cId="1241125780" sldId="267"/>
            <ac:picMk id="10" creationId="{128707D4-BBD3-989F-870D-10534B48E99E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3T10:15:20.408" v="140"/>
        <pc:sldMkLst>
          <pc:docMk/>
          <pc:sldMk cId="2852469836" sldId="269"/>
        </pc:sldMkLst>
        <pc:spChg chg="mod">
          <ac:chgData name="Mastrorilli, Marcello (CREA-AA)" userId="159ea25c-27e9-47f5-aff7-4240af1cd4fc" providerId="ADAL" clId="{B02FA60E-C5AC-49AC-9507-4956B96A5C73}" dt="2022-06-23T10:12:51.639" v="122"/>
          <ac:spMkLst>
            <pc:docMk/>
            <pc:sldMk cId="2852469836" sldId="269"/>
            <ac:spMk id="94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5:20.408" v="140"/>
          <ac:picMkLst>
            <pc:docMk/>
            <pc:sldMk cId="2852469836" sldId="269"/>
            <ac:picMk id="95" creationId="{D7D7F265-43CD-985C-A5F4-2C8BFC6E74BF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3T10:15:28.731" v="141"/>
        <pc:sldMkLst>
          <pc:docMk/>
          <pc:sldMk cId="4280381813" sldId="270"/>
        </pc:sldMkLst>
        <pc:spChg chg="mod">
          <ac:chgData name="Mastrorilli, Marcello (CREA-AA)" userId="159ea25c-27e9-47f5-aff7-4240af1cd4fc" providerId="ADAL" clId="{B02FA60E-C5AC-49AC-9507-4956B96A5C73}" dt="2022-06-23T10:13:01.434" v="123"/>
          <ac:spMkLst>
            <pc:docMk/>
            <pc:sldMk cId="4280381813" sldId="270"/>
            <ac:spMk id="7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5:28.731" v="141"/>
          <ac:picMkLst>
            <pc:docMk/>
            <pc:sldMk cId="4280381813" sldId="270"/>
            <ac:picMk id="8" creationId="{9BF60D57-FD37-5CDC-F9C4-88FFA083ECB5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3T10:16:13.995" v="151"/>
        <pc:sldMkLst>
          <pc:docMk/>
          <pc:sldMk cId="1250000512" sldId="271"/>
        </pc:sldMkLst>
        <pc:spChg chg="mod">
          <ac:chgData name="Mastrorilli, Marcello (CREA-AA)" userId="159ea25c-27e9-47f5-aff7-4240af1cd4fc" providerId="ADAL" clId="{B02FA60E-C5AC-49AC-9507-4956B96A5C73}" dt="2022-06-23T10:13:44.759" v="131"/>
          <ac:spMkLst>
            <pc:docMk/>
            <pc:sldMk cId="1250000512" sldId="271"/>
            <ac:spMk id="10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6:13.995" v="151"/>
          <ac:picMkLst>
            <pc:docMk/>
            <pc:sldMk cId="1250000512" sldId="271"/>
            <ac:picMk id="11" creationId="{2DC0D5F4-2683-F8C4-5E5D-39B68E36AB03}"/>
          </ac:picMkLst>
        </pc:picChg>
      </pc:sldChg>
      <pc:sldChg chg="addSp modSp mod modAnim">
        <pc:chgData name="Mastrorilli, Marcello (CREA-AA)" userId="159ea25c-27e9-47f5-aff7-4240af1cd4fc" providerId="ADAL" clId="{B02FA60E-C5AC-49AC-9507-4956B96A5C73}" dt="2022-06-24T10:24:42.689" v="457" actId="255"/>
        <pc:sldMkLst>
          <pc:docMk/>
          <pc:sldMk cId="3302236152" sldId="272"/>
        </pc:sldMkLst>
        <pc:spChg chg="mod">
          <ac:chgData name="Mastrorilli, Marcello (CREA-AA)" userId="159ea25c-27e9-47f5-aff7-4240af1cd4fc" providerId="ADAL" clId="{B02FA60E-C5AC-49AC-9507-4956B96A5C73}" dt="2022-06-24T10:24:42.689" v="457" actId="255"/>
          <ac:spMkLst>
            <pc:docMk/>
            <pc:sldMk cId="3302236152" sldId="272"/>
            <ac:spMk id="7" creationId="{00000000-0000-0000-0000-000000000000}"/>
          </ac:spMkLst>
        </pc:spChg>
        <pc:spChg chg="mod">
          <ac:chgData name="Mastrorilli, Marcello (CREA-AA)" userId="159ea25c-27e9-47f5-aff7-4240af1cd4fc" providerId="ADAL" clId="{B02FA60E-C5AC-49AC-9507-4956B96A5C73}" dt="2022-06-23T10:13:52.177" v="132"/>
          <ac:spMkLst>
            <pc:docMk/>
            <pc:sldMk cId="3302236152" sldId="272"/>
            <ac:spMk id="10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6:15.797" v="152"/>
          <ac:picMkLst>
            <pc:docMk/>
            <pc:sldMk cId="3302236152" sldId="272"/>
            <ac:picMk id="11" creationId="{214C1791-4271-BB3B-E599-A8BEECD6DDEB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3T10:16:18.400" v="153"/>
        <pc:sldMkLst>
          <pc:docMk/>
          <pc:sldMk cId="2372293617" sldId="273"/>
        </pc:sldMkLst>
        <pc:spChg chg="mod">
          <ac:chgData name="Mastrorilli, Marcello (CREA-AA)" userId="159ea25c-27e9-47f5-aff7-4240af1cd4fc" providerId="ADAL" clId="{B02FA60E-C5AC-49AC-9507-4956B96A5C73}" dt="2022-06-23T10:13:57.007" v="133"/>
          <ac:spMkLst>
            <pc:docMk/>
            <pc:sldMk cId="2372293617" sldId="273"/>
            <ac:spMk id="10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6:18.400" v="153"/>
          <ac:picMkLst>
            <pc:docMk/>
            <pc:sldMk cId="2372293617" sldId="273"/>
            <ac:picMk id="11" creationId="{30AEDAC2-E03D-7D2C-4D3D-E9199C2A2450}"/>
          </ac:picMkLst>
        </pc:picChg>
      </pc:sldChg>
      <pc:sldChg chg="addSp modSp mod">
        <pc:chgData name="Mastrorilli, Marcello (CREA-AA)" userId="159ea25c-27e9-47f5-aff7-4240af1cd4fc" providerId="ADAL" clId="{B02FA60E-C5AC-49AC-9507-4956B96A5C73}" dt="2022-06-24T10:25:39.743" v="459" actId="115"/>
        <pc:sldMkLst>
          <pc:docMk/>
          <pc:sldMk cId="2372293617" sldId="274"/>
        </pc:sldMkLst>
        <pc:spChg chg="mod">
          <ac:chgData name="Mastrorilli, Marcello (CREA-AA)" userId="159ea25c-27e9-47f5-aff7-4240af1cd4fc" providerId="ADAL" clId="{B02FA60E-C5AC-49AC-9507-4956B96A5C73}" dt="2022-06-24T10:25:39.743" v="459" actId="115"/>
          <ac:spMkLst>
            <pc:docMk/>
            <pc:sldMk cId="2372293617" sldId="274"/>
            <ac:spMk id="7" creationId="{00000000-0000-0000-0000-000000000000}"/>
          </ac:spMkLst>
        </pc:spChg>
        <pc:spChg chg="mod">
          <ac:chgData name="Mastrorilli, Marcello (CREA-AA)" userId="159ea25c-27e9-47f5-aff7-4240af1cd4fc" providerId="ADAL" clId="{B02FA60E-C5AC-49AC-9507-4956B96A5C73}" dt="2022-06-23T10:14:02.854" v="134"/>
          <ac:spMkLst>
            <pc:docMk/>
            <pc:sldMk cId="2372293617" sldId="274"/>
            <ac:spMk id="16" creationId="{00000000-0000-0000-0000-000000000000}"/>
          </ac:spMkLst>
        </pc:spChg>
        <pc:picChg chg="add mod">
          <ac:chgData name="Mastrorilli, Marcello (CREA-AA)" userId="159ea25c-27e9-47f5-aff7-4240af1cd4fc" providerId="ADAL" clId="{B02FA60E-C5AC-49AC-9507-4956B96A5C73}" dt="2022-06-23T10:16:21.839" v="154"/>
          <ac:picMkLst>
            <pc:docMk/>
            <pc:sldMk cId="2372293617" sldId="274"/>
            <ac:picMk id="12" creationId="{DB7E40F0-5F43-746D-DC22-0800F599C972}"/>
          </ac:picMkLst>
        </pc:picChg>
      </pc:sldChg>
      <pc:sldChg chg="addSp delSp modSp new del mod">
        <pc:chgData name="Mastrorilli, Marcello (CREA-AA)" userId="159ea25c-27e9-47f5-aff7-4240af1cd4fc" providerId="ADAL" clId="{B02FA60E-C5AC-49AC-9507-4956B96A5C73}" dt="2022-06-23T10:09:27.870" v="94" actId="47"/>
        <pc:sldMkLst>
          <pc:docMk/>
          <pc:sldMk cId="3278320147" sldId="275"/>
        </pc:sldMkLst>
        <pc:spChg chg="del">
          <ac:chgData name="Mastrorilli, Marcello (CREA-AA)" userId="159ea25c-27e9-47f5-aff7-4240af1cd4fc" providerId="ADAL" clId="{B02FA60E-C5AC-49AC-9507-4956B96A5C73}" dt="2022-06-23T08:53:30.908" v="1" actId="22"/>
          <ac:spMkLst>
            <pc:docMk/>
            <pc:sldMk cId="3278320147" sldId="275"/>
            <ac:spMk id="3" creationId="{300392DF-3378-C6E0-F4F2-A5318018D8C8}"/>
          </ac:spMkLst>
        </pc:spChg>
        <pc:picChg chg="add mod ord modCrop">
          <ac:chgData name="Mastrorilli, Marcello (CREA-AA)" userId="159ea25c-27e9-47f5-aff7-4240af1cd4fc" providerId="ADAL" clId="{B02FA60E-C5AC-49AC-9507-4956B96A5C73}" dt="2022-06-23T08:55:16.546" v="10" actId="732"/>
          <ac:picMkLst>
            <pc:docMk/>
            <pc:sldMk cId="3278320147" sldId="275"/>
            <ac:picMk id="7" creationId="{CAAA871F-F69E-86FE-356F-00792EA8D364}"/>
          </ac:picMkLst>
        </pc:picChg>
        <pc:picChg chg="add mod">
          <ac:chgData name="Mastrorilli, Marcello (CREA-AA)" userId="159ea25c-27e9-47f5-aff7-4240af1cd4fc" providerId="ADAL" clId="{B02FA60E-C5AC-49AC-9507-4956B96A5C73}" dt="2022-06-23T09:05:37.860" v="43" actId="1076"/>
          <ac:picMkLst>
            <pc:docMk/>
            <pc:sldMk cId="3278320147" sldId="275"/>
            <ac:picMk id="8" creationId="{01CF3C92-192C-7E16-5831-6E20887B8B4C}"/>
          </ac:picMkLst>
        </pc:picChg>
        <pc:picChg chg="add mod modCrop">
          <ac:chgData name="Mastrorilli, Marcello (CREA-AA)" userId="159ea25c-27e9-47f5-aff7-4240af1cd4fc" providerId="ADAL" clId="{B02FA60E-C5AC-49AC-9507-4956B96A5C73}" dt="2022-06-23T09:05:26.920" v="39" actId="1076"/>
          <ac:picMkLst>
            <pc:docMk/>
            <pc:sldMk cId="3278320147" sldId="275"/>
            <ac:picMk id="10" creationId="{722570E6-C11E-75F1-E2B4-D58AA14E79BD}"/>
          </ac:picMkLst>
        </pc:picChg>
        <pc:picChg chg="add mod modCrop">
          <ac:chgData name="Mastrorilli, Marcello (CREA-AA)" userId="159ea25c-27e9-47f5-aff7-4240af1cd4fc" providerId="ADAL" clId="{B02FA60E-C5AC-49AC-9507-4956B96A5C73}" dt="2022-06-23T09:04:23.978" v="33" actId="1076"/>
          <ac:picMkLst>
            <pc:docMk/>
            <pc:sldMk cId="3278320147" sldId="275"/>
            <ac:picMk id="11" creationId="{B17D51C2-4DA4-CDE6-DACC-16435A3120BE}"/>
          </ac:picMkLst>
        </pc:picChg>
      </pc:sldChg>
      <pc:sldChg chg="addSp delSp modSp add mod ord modAnim">
        <pc:chgData name="Mastrorilli, Marcello (CREA-AA)" userId="159ea25c-27e9-47f5-aff7-4240af1cd4fc" providerId="ADAL" clId="{B02FA60E-C5AC-49AC-9507-4956B96A5C73}" dt="2022-06-23T10:24:48.421" v="160"/>
        <pc:sldMkLst>
          <pc:docMk/>
          <pc:sldMk cId="3255165081" sldId="276"/>
        </pc:sldMkLst>
        <pc:spChg chg="del">
          <ac:chgData name="Mastrorilli, Marcello (CREA-AA)" userId="159ea25c-27e9-47f5-aff7-4240af1cd4fc" providerId="ADAL" clId="{B02FA60E-C5AC-49AC-9507-4956B96A5C73}" dt="2022-06-23T10:24:25.005" v="155" actId="478"/>
          <ac:spMkLst>
            <pc:docMk/>
            <pc:sldMk cId="3255165081" sldId="276"/>
            <ac:spMk id="11" creationId="{3714F1C8-955E-4562-A184-64CBCF6A7C83}"/>
          </ac:spMkLst>
        </pc:spChg>
        <pc:spChg chg="add del mod">
          <ac:chgData name="Mastrorilli, Marcello (CREA-AA)" userId="159ea25c-27e9-47f5-aff7-4240af1cd4fc" providerId="ADAL" clId="{B02FA60E-C5AC-49AC-9507-4956B96A5C73}" dt="2022-06-23T10:24:29.481" v="156" actId="478"/>
          <ac:spMkLst>
            <pc:docMk/>
            <pc:sldMk cId="3255165081" sldId="276"/>
            <ac:spMk id="12" creationId="{C41E5329-4977-62FF-B330-7DEBECA80913}"/>
          </ac:spMkLst>
        </pc:spChg>
        <pc:picChg chg="add mod modCrop">
          <ac:chgData name="Mastrorilli, Marcello (CREA-AA)" userId="159ea25c-27e9-47f5-aff7-4240af1cd4fc" providerId="ADAL" clId="{B02FA60E-C5AC-49AC-9507-4956B96A5C73}" dt="2022-06-23T10:08:51.932" v="92" actId="1076"/>
          <ac:picMkLst>
            <pc:docMk/>
            <pc:sldMk cId="3255165081" sldId="276"/>
            <ac:picMk id="3" creationId="{6300E400-6019-3761-5095-B0C8422E0E2B}"/>
          </ac:picMkLst>
        </pc:picChg>
        <pc:picChg chg="add mod modCrop">
          <ac:chgData name="Mastrorilli, Marcello (CREA-AA)" userId="159ea25c-27e9-47f5-aff7-4240af1cd4fc" providerId="ADAL" clId="{B02FA60E-C5AC-49AC-9507-4956B96A5C73}" dt="2022-06-23T10:08:49.235" v="91" actId="1076"/>
          <ac:picMkLst>
            <pc:docMk/>
            <pc:sldMk cId="3255165081" sldId="276"/>
            <ac:picMk id="5" creationId="{E0AD58A2-87CD-E0A4-17C0-C7FEE2B35EF6}"/>
          </ac:picMkLst>
        </pc:picChg>
        <pc:picChg chg="del">
          <ac:chgData name="Mastrorilli, Marcello (CREA-AA)" userId="159ea25c-27e9-47f5-aff7-4240af1cd4fc" providerId="ADAL" clId="{B02FA60E-C5AC-49AC-9507-4956B96A5C73}" dt="2022-06-23T10:04:08.459" v="69" actId="478"/>
          <ac:picMkLst>
            <pc:docMk/>
            <pc:sldMk cId="3255165081" sldId="276"/>
            <ac:picMk id="6" creationId="{00000000-0000-0000-0000-000000000000}"/>
          </ac:picMkLst>
        </pc:picChg>
        <pc:picChg chg="del">
          <ac:chgData name="Mastrorilli, Marcello (CREA-AA)" userId="159ea25c-27e9-47f5-aff7-4240af1cd4fc" providerId="ADAL" clId="{B02FA60E-C5AC-49AC-9507-4956B96A5C73}" dt="2022-06-23T10:04:06.973" v="67" actId="478"/>
          <ac:picMkLst>
            <pc:docMk/>
            <pc:sldMk cId="3255165081" sldId="276"/>
            <ac:picMk id="7" creationId="{00000000-0000-0000-0000-000000000000}"/>
          </ac:picMkLst>
        </pc:picChg>
        <pc:picChg chg="add mod">
          <ac:chgData name="Mastrorilli, Marcello (CREA-AA)" userId="159ea25c-27e9-47f5-aff7-4240af1cd4fc" providerId="ADAL" clId="{B02FA60E-C5AC-49AC-9507-4956B96A5C73}" dt="2022-06-23T10:08:56.003" v="93" actId="1076"/>
          <ac:picMkLst>
            <pc:docMk/>
            <pc:sldMk cId="3255165081" sldId="276"/>
            <ac:picMk id="8" creationId="{FC1AF6C6-4D5F-44E4-7F98-FA01114B4495}"/>
          </ac:picMkLst>
        </pc:picChg>
        <pc:picChg chg="del">
          <ac:chgData name="Mastrorilli, Marcello (CREA-AA)" userId="159ea25c-27e9-47f5-aff7-4240af1cd4fc" providerId="ADAL" clId="{B02FA60E-C5AC-49AC-9507-4956B96A5C73}" dt="2022-06-23T10:04:07.724" v="68" actId="478"/>
          <ac:picMkLst>
            <pc:docMk/>
            <pc:sldMk cId="3255165081" sldId="276"/>
            <ac:picMk id="1030" creationId="{00000000-0000-0000-0000-000000000000}"/>
          </ac:picMkLst>
        </pc:picChg>
        <pc:picChg chg="del">
          <ac:chgData name="Mastrorilli, Marcello (CREA-AA)" userId="159ea25c-27e9-47f5-aff7-4240af1cd4fc" providerId="ADAL" clId="{B02FA60E-C5AC-49AC-9507-4956B96A5C73}" dt="2022-06-23T10:04:06.198" v="66" actId="478"/>
          <ac:picMkLst>
            <pc:docMk/>
            <pc:sldMk cId="3255165081" sldId="276"/>
            <ac:picMk id="1031" creationId="{00000000-0000-0000-0000-000000000000}"/>
          </ac:picMkLst>
        </pc:picChg>
      </pc:sldChg>
      <pc:sldChg chg="addSp delSp modSp add mod modAnim">
        <pc:chgData name="Mastrorilli, Marcello (CREA-AA)" userId="159ea25c-27e9-47f5-aff7-4240af1cd4fc" providerId="ADAL" clId="{B02FA60E-C5AC-49AC-9507-4956B96A5C73}" dt="2022-06-23T10:42:44.839" v="326"/>
        <pc:sldMkLst>
          <pc:docMk/>
          <pc:sldMk cId="1861196072" sldId="277"/>
        </pc:sldMkLst>
        <pc:spChg chg="add del mod">
          <ac:chgData name="Mastrorilli, Marcello (CREA-AA)" userId="159ea25c-27e9-47f5-aff7-4240af1cd4fc" providerId="ADAL" clId="{B02FA60E-C5AC-49AC-9507-4956B96A5C73}" dt="2022-06-23T10:41:32.169" v="253"/>
          <ac:spMkLst>
            <pc:docMk/>
            <pc:sldMk cId="1861196072" sldId="277"/>
            <ac:spMk id="18" creationId="{36530B68-107D-21DF-45F5-153F47F8F7AF}"/>
          </ac:spMkLst>
        </pc:spChg>
        <pc:spChg chg="add mod">
          <ac:chgData name="Mastrorilli, Marcello (CREA-AA)" userId="159ea25c-27e9-47f5-aff7-4240af1cd4fc" providerId="ADAL" clId="{B02FA60E-C5AC-49AC-9507-4956B96A5C73}" dt="2022-06-23T10:42:27.675" v="325" actId="6549"/>
          <ac:spMkLst>
            <pc:docMk/>
            <pc:sldMk cId="1861196072" sldId="277"/>
            <ac:spMk id="19" creationId="{E7EBB366-B1FF-44E9-6525-BA19144F39F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55F7EC-33E4-4C47-8AD4-75F5A8E0303D}">
      <dgm:prSet phldrT="[Testo]" custT="1"/>
      <dgm:spPr/>
      <dgm:t>
        <a:bodyPr/>
        <a:lstStyle/>
        <a:p>
          <a:pPr algn="ctr"/>
          <a:r>
            <a:rPr lang="it-IT" sz="16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gm:t>
    </dgm:pt>
    <dgm:pt modelId="{FB1AC1F5-87C4-4629-B733-BF3AE762A2E1}" type="par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8465C-FDFF-4944-8976-9FBA9DEFC010}" type="sib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1DBB9-67D0-4DED-84CB-39D1B591A9ED}">
      <dgm:prSet phldrT="[Testo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gm:t>
    </dgm:pt>
    <dgm:pt modelId="{925AC6BA-F6BF-4DC2-9E20-0CB9D3D91BA1}" type="parTrans" cxnId="{67400F6E-D879-42EB-A08A-F584F36A97F1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792A8-55C8-46C8-A951-47C44853B201}" type="sibTrans" cxnId="{67400F6E-D879-42EB-A08A-F584F36A97F1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53FDD-AF73-4183-BF21-6849E0C8DCF5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gm:t>
    </dgm:pt>
    <dgm:pt modelId="{2CEB9EBA-420A-41D0-A0B5-F79FC56689A5}" type="parTrans" cxnId="{BD4FDEE7-34CC-4403-BC9D-87C78A6FC667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86645-E220-4956-8559-2B9FB10CC00A}" type="sibTrans" cxnId="{BD4FDEE7-34CC-4403-BC9D-87C78A6FC667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7B85A-55FC-4654-952A-20AE4E11E794}">
      <dgm:prSet phldrT="[Testo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gm:t>
    </dgm:pt>
    <dgm:pt modelId="{0D1A14B7-B55A-48BD-B9C5-5CCB1B8A0EAE}" type="parTrans" cxnId="{291213CE-D471-48DE-9893-0B0F0D45BAAD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28682-E2B1-4C0E-AE14-3656D9D708AC}" type="sibTrans" cxnId="{291213CE-D471-48DE-9893-0B0F0D45BAAD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E3F7A-013C-4130-B845-9728625BF3AF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gm:t>
    </dgm:pt>
    <dgm:pt modelId="{6C7DDAB3-CDB3-4A47-A75F-B5E5E3EEF241}" type="parTrans" cxnId="{13F21CC6-3402-47CD-B7E9-BA74CD977D12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27CF6-D576-4825-84F1-83108731A70E}" type="sibTrans" cxnId="{13F21CC6-3402-47CD-B7E9-BA74CD977D1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893A3-E839-4BDC-9265-B53631743EAD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gm:t>
    </dgm:pt>
    <dgm:pt modelId="{F8902099-6EDA-45BB-9C7B-5A8076636320}" type="parTrans" cxnId="{B199EEDE-FC5F-4511-AF25-4C0EF71AF42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57D6-5045-40EE-ABB5-70EFC095D20C}" type="sibTrans" cxnId="{B199EEDE-FC5F-4511-AF25-4C0EF71AF42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8A969-AE2F-4A27-A1DF-4A64D5F58CFD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gm:t>
    </dgm:pt>
    <dgm:pt modelId="{1486FB28-1E1A-4CEC-99BF-6A9B87FB7AF1}" type="parTrans" cxnId="{6C3898D1-6BAA-422F-96BF-305A2B196F6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30858-C42A-4C59-8033-1D0C4103EE0C}" type="sibTrans" cxnId="{6C3898D1-6BAA-422F-96BF-305A2B196F6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EFA3F-7E6A-4E75-B3CA-F013DEC2DA67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gm:t>
    </dgm:pt>
    <dgm:pt modelId="{C470D302-764C-4E46-BE19-2569E14CD6FD}" type="parTrans" cxnId="{65556917-86B8-4086-BFFB-B0E0116E30C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C4AAF-6575-463F-8E44-0FB115BEA589}" type="sibTrans" cxnId="{65556917-86B8-4086-BFFB-B0E0116E30C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BB843-6CE8-47F4-8A04-B48374EBD964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gm:t>
    </dgm:pt>
    <dgm:pt modelId="{F70F87A4-3BCA-4FA4-82C4-55447EDE6D47}" type="parTrans" cxnId="{156EA7BD-FB1C-4611-A4DA-E5A3E455813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018D5-6FBD-48B9-89FE-2C73AC7DC552}" type="sibTrans" cxnId="{156EA7BD-FB1C-4611-A4DA-E5A3E455813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C7DD8-CB3B-4F9F-8FB9-C07EFE14B65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gm:t>
    </dgm:pt>
    <dgm:pt modelId="{D6F19C5A-88E4-42CE-8DD7-5F9D533AE36A}" type="parTrans" cxnId="{EA99F9AE-F2D5-44A8-9A51-AAF5B3D1100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1C595-CB68-4BC1-8D0E-EB8F0DDF68E8}" type="sibTrans" cxnId="{EA99F9AE-F2D5-44A8-9A51-AAF5B3D1100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BC9A-709B-4DE1-A638-FA72717EF633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gm:t>
    </dgm:pt>
    <dgm:pt modelId="{99ADD87E-BD22-4EED-AA6F-82C08FA25850}" type="parTrans" cxnId="{C4847E59-F890-4284-8B09-5D984930C7A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D0953-35DD-44EC-92EA-8A28709A7EB8}" type="sibTrans" cxnId="{C4847E59-F890-4284-8B09-5D984930C7A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4AA48-1AB7-4BFB-9334-3C9948570FC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gm:t>
    </dgm:pt>
    <dgm:pt modelId="{168D28F3-5000-4898-A242-1A8A0C61BE08}" type="parTrans" cxnId="{3A7192E4-6BF5-4D44-988D-A223AD2654E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F31F6-91A0-4401-A9E0-190B2DF2347C}" type="sibTrans" cxnId="{3A7192E4-6BF5-4D44-988D-A223AD2654EB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A9E2A-692D-411C-9DA3-484B85E7D0F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gm:t>
    </dgm:pt>
    <dgm:pt modelId="{C37877DE-B289-46A0-92E3-5E1869F20606}" type="parTrans" cxnId="{85B44263-34FE-4792-9867-11AC77F8DC45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BAF3-C878-4EC7-BB32-09FE161679E1}" type="sibTrans" cxnId="{85B44263-34FE-4792-9867-11AC77F8DC4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DB996-84A4-4298-B438-6A8EA5D3E247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gm:t>
    </dgm:pt>
    <dgm:pt modelId="{07EB288C-7D0B-495C-A6B4-1BAC21F6357A}" type="parTrans" cxnId="{F1F6B506-3038-48F7-A0F0-794A246E5933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8E6AD-7B39-400E-9527-55E34936502D}" type="sibTrans" cxnId="{F1F6B506-3038-48F7-A0F0-794A246E593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1470D-DEB0-4917-8FE2-E7F7B0B2DD41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gm:t>
    </dgm:pt>
    <dgm:pt modelId="{07AF3BDC-1066-4742-A2B1-3B600AA9AB42}" type="parTrans" cxnId="{DBF91272-EB21-4377-9EC2-1BB821AF59C4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66A76-F155-4ED7-A79D-ED1994A93FED}" type="sibTrans" cxnId="{DBF91272-EB21-4377-9EC2-1BB821AF59C4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50D92-1ED8-440C-A5CF-4EF2E889571C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gm:t>
    </dgm:pt>
    <dgm:pt modelId="{74DAE48F-77BA-456D-A7AC-64CF0EA7FAD2}" type="parTrans" cxnId="{C3A22A78-ED49-4239-908D-7006878A81AC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2C0D-6602-4F19-A8AF-09555EEA9906}" type="sibTrans" cxnId="{C3A22A78-ED49-4239-908D-7006878A81A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50714-4AD0-4B2C-94DB-B5172438F6EB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gm:t>
    </dgm:pt>
    <dgm:pt modelId="{DD7D1975-8D21-4911-8756-0113BBCC7D38}" type="parTrans" cxnId="{D09E0F9A-189F-40F6-A118-976CE0982FB6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058C5-8DB0-494B-B7EF-2CE9DBEB53DC}" type="sibTrans" cxnId="{D09E0F9A-189F-40F6-A118-976CE0982FB6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E1F48-E672-4FBA-A676-D61616CC22E6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gm:t>
    </dgm:pt>
    <dgm:pt modelId="{3235F026-97CB-4A5F-A737-D5E7C7AC254E}" type="parTrans" cxnId="{CCB4EEFB-9F5A-495E-BED7-3FA3B309F143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D93801-0AC4-4AC6-8F76-4083AA9E42F1}" type="sibTrans" cxnId="{CCB4EEFB-9F5A-495E-BED7-3FA3B309F14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4CD70-BA64-4B5C-99C4-93452E03C1E0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gm:t>
    </dgm:pt>
    <dgm:pt modelId="{41ABC8FB-323D-4D1A-9AE6-394F824F7963}" type="parTrans" cxnId="{430C3C7E-FBCC-415A-8665-435D9AD06642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10C66-43FC-482E-A941-FC6EE9C2A5FF}" type="sibTrans" cxnId="{430C3C7E-FBCC-415A-8665-435D9AD0664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004E0-F116-46E7-96BE-271D2E3D878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gm:t>
    </dgm:pt>
    <dgm:pt modelId="{EDCF6DBF-1DC3-4A23-9BD5-486E3FB7875B}" type="parTrans" cxnId="{5EB00618-6CF7-4789-9A48-2F774BAFC3B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8AE4B-DD2D-4A02-BF5E-91BCB358CE8E}" type="sibTrans" cxnId="{5EB00618-6CF7-4789-9A48-2F774BAFC3B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68EA0-4569-4701-85AF-7BA0FA50FFDB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gm:t>
    </dgm:pt>
    <dgm:pt modelId="{2103F4EF-7184-4792-A04D-44A1957ADECF}" type="parTrans" cxnId="{F6DA5BB3-B237-4091-887F-396E5A4E6AF0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BE212-26D0-4826-8DBB-ADEF33B6E5A3}" type="sibTrans" cxnId="{F6DA5BB3-B237-4091-887F-396E5A4E6AF0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35F0D-5E6E-4D05-AEDA-EE9BBF9A834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gm:t>
    </dgm:pt>
    <dgm:pt modelId="{4B4B9A2B-CE77-4B34-AC5A-A02284F662D2}" type="parTrans" cxnId="{F031B93C-DF22-4D04-8D76-1418490E5DCF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CF9EA-29FA-4E20-BDB4-3DA3AFED0CA2}" type="sibTrans" cxnId="{F031B93C-DF22-4D04-8D76-1418490E5DCF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58ECF-6090-4151-B5BF-08D8EC26DF5C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gm:t>
    </dgm:pt>
    <dgm:pt modelId="{D328DC82-A156-4FF3-94DF-76A810182CE6}" type="parTrans" cxnId="{BF11C39F-3F5E-40EB-8664-F3744EE84D44}">
      <dgm:prSet custT="1"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4E0AF-B089-4BB7-B05F-A6EE613D3FCB}" type="sibTrans" cxnId="{BF11C39F-3F5E-40EB-8664-F3744EE84D44}">
      <dgm:prSet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44445B1-D63A-437A-B794-A654AE689DBD}" type="pres">
      <dgm:prSet presAssocID="{CB55F7EC-33E4-4C47-8AD4-75F5A8E0303D}" presName="root1" presStyleCnt="0"/>
      <dgm:spPr/>
    </dgm:pt>
    <dgm:pt modelId="{4CF0E44C-034B-4D0D-A506-978CD8D533FD}" type="pres">
      <dgm:prSet presAssocID="{CB55F7EC-33E4-4C47-8AD4-75F5A8E0303D}" presName="LevelOneTextNode" presStyleLbl="node0" presStyleIdx="0" presStyleCnt="1" custScaleY="11769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66F1FC1-4B26-4510-A3BC-04D9F6B11877}" type="pres">
      <dgm:prSet presAssocID="{CB55F7EC-33E4-4C47-8AD4-75F5A8E0303D}" presName="level2hierChild" presStyleCnt="0"/>
      <dgm:spPr/>
    </dgm:pt>
    <dgm:pt modelId="{DB6AF9D6-1AC8-4FF2-8AF7-8E0D7D46EC06}" type="pres">
      <dgm:prSet presAssocID="{925AC6BA-F6BF-4DC2-9E20-0CB9D3D91BA1}" presName="conn2-1" presStyleLbl="parChTrans1D2" presStyleIdx="0" presStyleCnt="5"/>
      <dgm:spPr/>
      <dgm:t>
        <a:bodyPr/>
        <a:lstStyle/>
        <a:p>
          <a:endParaRPr lang="it-IT"/>
        </a:p>
      </dgm:t>
    </dgm:pt>
    <dgm:pt modelId="{F3D6A0BD-11BA-4BBB-982A-B5B990328D5A}" type="pres">
      <dgm:prSet presAssocID="{925AC6BA-F6BF-4DC2-9E20-0CB9D3D91BA1}" presName="connTx" presStyleLbl="parChTrans1D2" presStyleIdx="0" presStyleCnt="5"/>
      <dgm:spPr/>
      <dgm:t>
        <a:bodyPr/>
        <a:lstStyle/>
        <a:p>
          <a:endParaRPr lang="it-IT"/>
        </a:p>
      </dgm:t>
    </dgm:pt>
    <dgm:pt modelId="{9A1CAA30-2769-45BA-BE5E-3283D319CEB3}" type="pres">
      <dgm:prSet presAssocID="{6911DBB9-67D0-4DED-84CB-39D1B591A9ED}" presName="root2" presStyleCnt="0"/>
      <dgm:spPr/>
    </dgm:pt>
    <dgm:pt modelId="{3B1DCD7B-8336-4365-9384-F7A7392FF39D}" type="pres">
      <dgm:prSet presAssocID="{6911DBB9-67D0-4DED-84CB-39D1B591A9E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7610A6C-149A-423D-8FA4-29034C70F898}" type="pres">
      <dgm:prSet presAssocID="{6911DBB9-67D0-4DED-84CB-39D1B591A9ED}" presName="level3hierChild" presStyleCnt="0"/>
      <dgm:spPr/>
    </dgm:pt>
    <dgm:pt modelId="{8308F4FA-2024-42B5-B4A5-B197798D02E3}" type="pres">
      <dgm:prSet presAssocID="{1486FB28-1E1A-4CEC-99BF-6A9B87FB7AF1}" presName="conn2-1" presStyleLbl="parChTrans1D3" presStyleIdx="0" presStyleCnt="17"/>
      <dgm:spPr/>
      <dgm:t>
        <a:bodyPr/>
        <a:lstStyle/>
        <a:p>
          <a:endParaRPr lang="it-IT"/>
        </a:p>
      </dgm:t>
    </dgm:pt>
    <dgm:pt modelId="{C04740DD-0848-4597-B1C4-EC9F70D660B3}" type="pres">
      <dgm:prSet presAssocID="{1486FB28-1E1A-4CEC-99BF-6A9B87FB7AF1}" presName="connTx" presStyleLbl="parChTrans1D3" presStyleIdx="0" presStyleCnt="17"/>
      <dgm:spPr/>
      <dgm:t>
        <a:bodyPr/>
        <a:lstStyle/>
        <a:p>
          <a:endParaRPr lang="it-IT"/>
        </a:p>
      </dgm:t>
    </dgm:pt>
    <dgm:pt modelId="{C6FF3223-A652-4307-AE12-BE1950E50515}" type="pres">
      <dgm:prSet presAssocID="{5E98A969-AE2F-4A27-A1DF-4A64D5F58CFD}" presName="root2" presStyleCnt="0"/>
      <dgm:spPr/>
    </dgm:pt>
    <dgm:pt modelId="{35402386-4E7F-45C9-8BC2-E37ED810432C}" type="pres">
      <dgm:prSet presAssocID="{5E98A969-AE2F-4A27-A1DF-4A64D5F58CFD}" presName="LevelTwoTextNode" presStyleLbl="node3" presStyleIdx="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DC41BD-EDD6-4CBD-945C-68906D5E866F}" type="pres">
      <dgm:prSet presAssocID="{5E98A969-AE2F-4A27-A1DF-4A64D5F58CFD}" presName="level3hierChild" presStyleCnt="0"/>
      <dgm:spPr/>
    </dgm:pt>
    <dgm:pt modelId="{58901CDD-89E0-4F4F-966E-052A4B3775C0}" type="pres">
      <dgm:prSet presAssocID="{D328DC82-A156-4FF3-94DF-76A810182CE6}" presName="conn2-1" presStyleLbl="parChTrans1D3" presStyleIdx="1" presStyleCnt="17"/>
      <dgm:spPr/>
      <dgm:t>
        <a:bodyPr/>
        <a:lstStyle/>
        <a:p>
          <a:endParaRPr lang="it-IT"/>
        </a:p>
      </dgm:t>
    </dgm:pt>
    <dgm:pt modelId="{607EE55F-760F-47EA-8492-77064A0D155E}" type="pres">
      <dgm:prSet presAssocID="{D328DC82-A156-4FF3-94DF-76A810182CE6}" presName="connTx" presStyleLbl="parChTrans1D3" presStyleIdx="1" presStyleCnt="17"/>
      <dgm:spPr/>
      <dgm:t>
        <a:bodyPr/>
        <a:lstStyle/>
        <a:p>
          <a:endParaRPr lang="it-IT"/>
        </a:p>
      </dgm:t>
    </dgm:pt>
    <dgm:pt modelId="{FD1BD156-B66A-46DF-BB02-A0858FBEB830}" type="pres">
      <dgm:prSet presAssocID="{89B58ECF-6090-4151-B5BF-08D8EC26DF5C}" presName="root2" presStyleCnt="0"/>
      <dgm:spPr/>
    </dgm:pt>
    <dgm:pt modelId="{84AC9F31-09DF-498A-9750-168978CD50B3}" type="pres">
      <dgm:prSet presAssocID="{89B58ECF-6090-4151-B5BF-08D8EC26DF5C}" presName="LevelTwoTextNode" presStyleLbl="node3" presStyleIdx="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41651-7FA0-4DAF-B2C7-42B1ED9D5F52}" type="pres">
      <dgm:prSet presAssocID="{89B58ECF-6090-4151-B5BF-08D8EC26DF5C}" presName="level3hierChild" presStyleCnt="0"/>
      <dgm:spPr/>
    </dgm:pt>
    <dgm:pt modelId="{1C1872F5-75E2-45B8-8CC3-620A8D67DA5A}" type="pres">
      <dgm:prSet presAssocID="{C470D302-764C-4E46-BE19-2569E14CD6FD}" presName="conn2-1" presStyleLbl="parChTrans1D3" presStyleIdx="2" presStyleCnt="17"/>
      <dgm:spPr/>
      <dgm:t>
        <a:bodyPr/>
        <a:lstStyle/>
        <a:p>
          <a:endParaRPr lang="it-IT"/>
        </a:p>
      </dgm:t>
    </dgm:pt>
    <dgm:pt modelId="{02E7D13D-C5A7-460C-8F7F-99C058C7A6B6}" type="pres">
      <dgm:prSet presAssocID="{C470D302-764C-4E46-BE19-2569E14CD6FD}" presName="connTx" presStyleLbl="parChTrans1D3" presStyleIdx="2" presStyleCnt="17"/>
      <dgm:spPr/>
      <dgm:t>
        <a:bodyPr/>
        <a:lstStyle/>
        <a:p>
          <a:endParaRPr lang="it-IT"/>
        </a:p>
      </dgm:t>
    </dgm:pt>
    <dgm:pt modelId="{7A52BABA-FB4D-4820-8DE5-4C128C3816A6}" type="pres">
      <dgm:prSet presAssocID="{D23EFA3F-7E6A-4E75-B3CA-F013DEC2DA67}" presName="root2" presStyleCnt="0"/>
      <dgm:spPr/>
    </dgm:pt>
    <dgm:pt modelId="{ED20A038-F4B2-4E98-AB0A-ED9D547B3D9B}" type="pres">
      <dgm:prSet presAssocID="{D23EFA3F-7E6A-4E75-B3CA-F013DEC2DA67}" presName="LevelTwoTextNode" presStyleLbl="node3" presStyleIdx="2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9C248C-2145-49E7-81D6-8DBFAFA2364E}" type="pres">
      <dgm:prSet presAssocID="{D23EFA3F-7E6A-4E75-B3CA-F013DEC2DA67}" presName="level3hierChild" presStyleCnt="0"/>
      <dgm:spPr/>
    </dgm:pt>
    <dgm:pt modelId="{ECD83AEB-085F-4652-9050-A94D2C097078}" type="pres">
      <dgm:prSet presAssocID="{F70F87A4-3BCA-4FA4-82C4-55447EDE6D47}" presName="conn2-1" presStyleLbl="parChTrans1D3" presStyleIdx="3" presStyleCnt="17"/>
      <dgm:spPr/>
      <dgm:t>
        <a:bodyPr/>
        <a:lstStyle/>
        <a:p>
          <a:endParaRPr lang="it-IT"/>
        </a:p>
      </dgm:t>
    </dgm:pt>
    <dgm:pt modelId="{1FBBB5AA-B6D8-478B-9BCC-87AB3C10D14C}" type="pres">
      <dgm:prSet presAssocID="{F70F87A4-3BCA-4FA4-82C4-55447EDE6D47}" presName="connTx" presStyleLbl="parChTrans1D3" presStyleIdx="3" presStyleCnt="17"/>
      <dgm:spPr/>
      <dgm:t>
        <a:bodyPr/>
        <a:lstStyle/>
        <a:p>
          <a:endParaRPr lang="it-IT"/>
        </a:p>
      </dgm:t>
    </dgm:pt>
    <dgm:pt modelId="{21C940D5-4E8D-402B-ABDF-33EA277C3FA4}" type="pres">
      <dgm:prSet presAssocID="{55FBB843-6CE8-47F4-8A04-B48374EBD964}" presName="root2" presStyleCnt="0"/>
      <dgm:spPr/>
    </dgm:pt>
    <dgm:pt modelId="{1A84AD65-F209-4307-B48C-C773DFB1A0E9}" type="pres">
      <dgm:prSet presAssocID="{55FBB843-6CE8-47F4-8A04-B48374EBD964}" presName="LevelTwoTextNode" presStyleLbl="node3" presStyleIdx="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45A2B7-E7E2-4343-A2D5-466F8959408F}" type="pres">
      <dgm:prSet presAssocID="{55FBB843-6CE8-47F4-8A04-B48374EBD964}" presName="level3hierChild" presStyleCnt="0"/>
      <dgm:spPr/>
    </dgm:pt>
    <dgm:pt modelId="{811B75A5-EB1F-44EF-8D8D-2F17308702EB}" type="pres">
      <dgm:prSet presAssocID="{D6F19C5A-88E4-42CE-8DD7-5F9D533AE36A}" presName="conn2-1" presStyleLbl="parChTrans1D3" presStyleIdx="4" presStyleCnt="17"/>
      <dgm:spPr/>
      <dgm:t>
        <a:bodyPr/>
        <a:lstStyle/>
        <a:p>
          <a:endParaRPr lang="it-IT"/>
        </a:p>
      </dgm:t>
    </dgm:pt>
    <dgm:pt modelId="{554EAB84-8CCE-40A4-898D-47E79EC74787}" type="pres">
      <dgm:prSet presAssocID="{D6F19C5A-88E4-42CE-8DD7-5F9D533AE36A}" presName="connTx" presStyleLbl="parChTrans1D3" presStyleIdx="4" presStyleCnt="17"/>
      <dgm:spPr/>
      <dgm:t>
        <a:bodyPr/>
        <a:lstStyle/>
        <a:p>
          <a:endParaRPr lang="it-IT"/>
        </a:p>
      </dgm:t>
    </dgm:pt>
    <dgm:pt modelId="{9E581D73-1E39-4D70-8437-B294C9AF3814}" type="pres">
      <dgm:prSet presAssocID="{CA8C7DD8-CB3B-4F9F-8FB9-C07EFE14B65A}" presName="root2" presStyleCnt="0"/>
      <dgm:spPr/>
    </dgm:pt>
    <dgm:pt modelId="{790B25E1-79A5-4B48-87E7-428AEB3D471C}" type="pres">
      <dgm:prSet presAssocID="{CA8C7DD8-CB3B-4F9F-8FB9-C07EFE14B65A}" presName="LevelTwoTextNode" presStyleLbl="node3" presStyleIdx="4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971C70-4EA5-441A-B1DF-B0E007C1DEF6}" type="pres">
      <dgm:prSet presAssocID="{CA8C7DD8-CB3B-4F9F-8FB9-C07EFE14B65A}" presName="level3hierChild" presStyleCnt="0"/>
      <dgm:spPr/>
    </dgm:pt>
    <dgm:pt modelId="{88D2FEF9-243B-4ED4-B03D-3CF7A86539E5}" type="pres">
      <dgm:prSet presAssocID="{99ADD87E-BD22-4EED-AA6F-82C08FA25850}" presName="conn2-1" presStyleLbl="parChTrans1D3" presStyleIdx="5" presStyleCnt="17"/>
      <dgm:spPr/>
      <dgm:t>
        <a:bodyPr/>
        <a:lstStyle/>
        <a:p>
          <a:endParaRPr lang="it-IT"/>
        </a:p>
      </dgm:t>
    </dgm:pt>
    <dgm:pt modelId="{3F629BFD-C137-4E52-80AC-8D43A22D52FE}" type="pres">
      <dgm:prSet presAssocID="{99ADD87E-BD22-4EED-AA6F-82C08FA25850}" presName="connTx" presStyleLbl="parChTrans1D3" presStyleIdx="5" presStyleCnt="17"/>
      <dgm:spPr/>
      <dgm:t>
        <a:bodyPr/>
        <a:lstStyle/>
        <a:p>
          <a:endParaRPr lang="it-IT"/>
        </a:p>
      </dgm:t>
    </dgm:pt>
    <dgm:pt modelId="{34795DF2-CF17-435C-BC6A-B0708625E6AC}" type="pres">
      <dgm:prSet presAssocID="{5D32BC9A-709B-4DE1-A638-FA72717EF633}" presName="root2" presStyleCnt="0"/>
      <dgm:spPr/>
    </dgm:pt>
    <dgm:pt modelId="{8A98CAA2-25E8-4167-A4E1-FB9D9ACC29A8}" type="pres">
      <dgm:prSet presAssocID="{5D32BC9A-709B-4DE1-A638-FA72717EF633}" presName="LevelTwoTextNode" presStyleLbl="node3" presStyleIdx="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AA226-D5E9-4E91-89E5-B15C95A7732C}" type="pres">
      <dgm:prSet presAssocID="{5D32BC9A-709B-4DE1-A638-FA72717EF633}" presName="level3hierChild" presStyleCnt="0"/>
      <dgm:spPr/>
    </dgm:pt>
    <dgm:pt modelId="{76B091CC-29F1-4A68-A57B-2B1E5771FD3C}" type="pres">
      <dgm:prSet presAssocID="{6C7DDAB3-CDB3-4A47-A75F-B5E5E3EEF241}" presName="conn2-1" presStyleLbl="parChTrans1D2" presStyleIdx="1" presStyleCnt="5"/>
      <dgm:spPr/>
      <dgm:t>
        <a:bodyPr/>
        <a:lstStyle/>
        <a:p>
          <a:endParaRPr lang="it-IT"/>
        </a:p>
      </dgm:t>
    </dgm:pt>
    <dgm:pt modelId="{7E327C57-5AF6-4A84-8C6D-0BFD71C67587}" type="pres">
      <dgm:prSet presAssocID="{6C7DDAB3-CDB3-4A47-A75F-B5E5E3EEF241}" presName="connTx" presStyleLbl="parChTrans1D2" presStyleIdx="1" presStyleCnt="5"/>
      <dgm:spPr/>
      <dgm:t>
        <a:bodyPr/>
        <a:lstStyle/>
        <a:p>
          <a:endParaRPr lang="it-IT"/>
        </a:p>
      </dgm:t>
    </dgm:pt>
    <dgm:pt modelId="{DF5E8C59-FE7B-4357-84DB-51D0578E0432}" type="pres">
      <dgm:prSet presAssocID="{CA0E3F7A-013C-4130-B845-9728625BF3AF}" presName="root2" presStyleCnt="0"/>
      <dgm:spPr/>
    </dgm:pt>
    <dgm:pt modelId="{0987A281-9444-4914-B850-84C940AAC8D7}" type="pres">
      <dgm:prSet presAssocID="{CA0E3F7A-013C-4130-B845-9728625BF3AF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387CE84-7DEF-4185-9E10-E2A0A103C167}" type="pres">
      <dgm:prSet presAssocID="{CA0E3F7A-013C-4130-B845-9728625BF3AF}" presName="level3hierChild" presStyleCnt="0"/>
      <dgm:spPr/>
    </dgm:pt>
    <dgm:pt modelId="{AAA0419F-C20D-4754-A35E-290146849E9B}" type="pres">
      <dgm:prSet presAssocID="{168D28F3-5000-4898-A242-1A8A0C61BE08}" presName="conn2-1" presStyleLbl="parChTrans1D3" presStyleIdx="6" presStyleCnt="17"/>
      <dgm:spPr/>
      <dgm:t>
        <a:bodyPr/>
        <a:lstStyle/>
        <a:p>
          <a:endParaRPr lang="it-IT"/>
        </a:p>
      </dgm:t>
    </dgm:pt>
    <dgm:pt modelId="{46EC0122-F185-49F7-90B6-E53CD044EB9B}" type="pres">
      <dgm:prSet presAssocID="{168D28F3-5000-4898-A242-1A8A0C61BE08}" presName="connTx" presStyleLbl="parChTrans1D3" presStyleIdx="6" presStyleCnt="17"/>
      <dgm:spPr/>
      <dgm:t>
        <a:bodyPr/>
        <a:lstStyle/>
        <a:p>
          <a:endParaRPr lang="it-IT"/>
        </a:p>
      </dgm:t>
    </dgm:pt>
    <dgm:pt modelId="{5CCAA50B-A52B-4406-A974-0EE16B322A77}" type="pres">
      <dgm:prSet presAssocID="{01C4AA48-1AB7-4BFB-9334-3C9948570FC7}" presName="root2" presStyleCnt="0"/>
      <dgm:spPr/>
    </dgm:pt>
    <dgm:pt modelId="{C004537B-AB98-4FFB-8622-990B7300A9F5}" type="pres">
      <dgm:prSet presAssocID="{01C4AA48-1AB7-4BFB-9334-3C9948570FC7}" presName="LevelTwoTextNode" presStyleLbl="node3" presStyleIdx="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403148-4B79-44F8-AA69-8D8A966AE2EB}" type="pres">
      <dgm:prSet presAssocID="{01C4AA48-1AB7-4BFB-9334-3C9948570FC7}" presName="level3hierChild" presStyleCnt="0"/>
      <dgm:spPr/>
    </dgm:pt>
    <dgm:pt modelId="{5BB8FAAD-6629-425D-8D82-CE5887EC2496}" type="pres">
      <dgm:prSet presAssocID="{C37877DE-B289-46A0-92E3-5E1869F20606}" presName="conn2-1" presStyleLbl="parChTrans1D3" presStyleIdx="7" presStyleCnt="17"/>
      <dgm:spPr/>
      <dgm:t>
        <a:bodyPr/>
        <a:lstStyle/>
        <a:p>
          <a:endParaRPr lang="it-IT"/>
        </a:p>
      </dgm:t>
    </dgm:pt>
    <dgm:pt modelId="{E393FB0A-EA44-4F70-A08B-07FD6AEBEDCD}" type="pres">
      <dgm:prSet presAssocID="{C37877DE-B289-46A0-92E3-5E1869F20606}" presName="connTx" presStyleLbl="parChTrans1D3" presStyleIdx="7" presStyleCnt="17"/>
      <dgm:spPr/>
      <dgm:t>
        <a:bodyPr/>
        <a:lstStyle/>
        <a:p>
          <a:endParaRPr lang="it-IT"/>
        </a:p>
      </dgm:t>
    </dgm:pt>
    <dgm:pt modelId="{D1C7FD03-148D-4A9F-82CC-E92D8C2AA82D}" type="pres">
      <dgm:prSet presAssocID="{D51A9E2A-692D-411C-9DA3-484B85E7D0F7}" presName="root2" presStyleCnt="0"/>
      <dgm:spPr/>
    </dgm:pt>
    <dgm:pt modelId="{76FEB2F4-A1DF-4577-A2A9-C7EA4226B1E3}" type="pres">
      <dgm:prSet presAssocID="{D51A9E2A-692D-411C-9DA3-484B85E7D0F7}" presName="LevelTwoTextNode" presStyleLbl="node3" presStyleIdx="7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5E58E56-1576-4616-9567-9F9CE2664C70}" type="pres">
      <dgm:prSet presAssocID="{D51A9E2A-692D-411C-9DA3-484B85E7D0F7}" presName="level3hierChild" presStyleCnt="0"/>
      <dgm:spPr/>
    </dgm:pt>
    <dgm:pt modelId="{52A1A66E-B66B-4279-9256-8EC871275F0F}" type="pres">
      <dgm:prSet presAssocID="{2CEB9EBA-420A-41D0-A0B5-F79FC56689A5}" presName="conn2-1" presStyleLbl="parChTrans1D2" presStyleIdx="2" presStyleCnt="5"/>
      <dgm:spPr/>
      <dgm:t>
        <a:bodyPr/>
        <a:lstStyle/>
        <a:p>
          <a:endParaRPr lang="it-IT"/>
        </a:p>
      </dgm:t>
    </dgm:pt>
    <dgm:pt modelId="{BBE19A02-5386-4294-B5E9-8D21E86FA5DA}" type="pres">
      <dgm:prSet presAssocID="{2CEB9EBA-420A-41D0-A0B5-F79FC56689A5}" presName="connTx" presStyleLbl="parChTrans1D2" presStyleIdx="2" presStyleCnt="5"/>
      <dgm:spPr/>
      <dgm:t>
        <a:bodyPr/>
        <a:lstStyle/>
        <a:p>
          <a:endParaRPr lang="it-IT"/>
        </a:p>
      </dgm:t>
    </dgm:pt>
    <dgm:pt modelId="{A38EB3B0-2185-4327-9B6E-38EADA355C3A}" type="pres">
      <dgm:prSet presAssocID="{11A53FDD-AF73-4183-BF21-6849E0C8DCF5}" presName="root2" presStyleCnt="0"/>
      <dgm:spPr/>
    </dgm:pt>
    <dgm:pt modelId="{CAEC61DB-CC4A-4D66-B8F1-F5451875F683}" type="pres">
      <dgm:prSet presAssocID="{11A53FDD-AF73-4183-BF21-6849E0C8DCF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BCB2FC-F6AE-4D88-B351-51B0081320E6}" type="pres">
      <dgm:prSet presAssocID="{11A53FDD-AF73-4183-BF21-6849E0C8DCF5}" presName="level3hierChild" presStyleCnt="0"/>
      <dgm:spPr/>
    </dgm:pt>
    <dgm:pt modelId="{ACBA8C55-5176-44FA-8E00-400B88DD8406}" type="pres">
      <dgm:prSet presAssocID="{07EB288C-7D0B-495C-A6B4-1BAC21F6357A}" presName="conn2-1" presStyleLbl="parChTrans1D3" presStyleIdx="8" presStyleCnt="17"/>
      <dgm:spPr/>
      <dgm:t>
        <a:bodyPr/>
        <a:lstStyle/>
        <a:p>
          <a:endParaRPr lang="it-IT"/>
        </a:p>
      </dgm:t>
    </dgm:pt>
    <dgm:pt modelId="{F1BBCB06-EC82-450A-955D-AED4DC0EC385}" type="pres">
      <dgm:prSet presAssocID="{07EB288C-7D0B-495C-A6B4-1BAC21F6357A}" presName="connTx" presStyleLbl="parChTrans1D3" presStyleIdx="8" presStyleCnt="17"/>
      <dgm:spPr/>
      <dgm:t>
        <a:bodyPr/>
        <a:lstStyle/>
        <a:p>
          <a:endParaRPr lang="it-IT"/>
        </a:p>
      </dgm:t>
    </dgm:pt>
    <dgm:pt modelId="{D3162FF9-2604-4528-8D71-42C98DA095A7}" type="pres">
      <dgm:prSet presAssocID="{F73DB996-84A4-4298-B438-6A8EA5D3E247}" presName="root2" presStyleCnt="0"/>
      <dgm:spPr/>
    </dgm:pt>
    <dgm:pt modelId="{4C4391FC-1B87-459C-B5B4-794FB250BC2B}" type="pres">
      <dgm:prSet presAssocID="{F73DB996-84A4-4298-B438-6A8EA5D3E247}" presName="LevelTwoTextNode" presStyleLbl="node3" presStyleIdx="8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EFFB4F-FB17-48FF-96B7-B3EA632B3FFF}" type="pres">
      <dgm:prSet presAssocID="{F73DB996-84A4-4298-B438-6A8EA5D3E247}" presName="level3hierChild" presStyleCnt="0"/>
      <dgm:spPr/>
    </dgm:pt>
    <dgm:pt modelId="{15862885-37BB-4300-A701-D84F6F6D76DA}" type="pres">
      <dgm:prSet presAssocID="{07AF3BDC-1066-4742-A2B1-3B600AA9AB42}" presName="conn2-1" presStyleLbl="parChTrans1D3" presStyleIdx="9" presStyleCnt="17"/>
      <dgm:spPr/>
      <dgm:t>
        <a:bodyPr/>
        <a:lstStyle/>
        <a:p>
          <a:endParaRPr lang="it-IT"/>
        </a:p>
      </dgm:t>
    </dgm:pt>
    <dgm:pt modelId="{C16DA443-B6B3-4104-AC42-E9679D27D060}" type="pres">
      <dgm:prSet presAssocID="{07AF3BDC-1066-4742-A2B1-3B600AA9AB42}" presName="connTx" presStyleLbl="parChTrans1D3" presStyleIdx="9" presStyleCnt="17"/>
      <dgm:spPr/>
      <dgm:t>
        <a:bodyPr/>
        <a:lstStyle/>
        <a:p>
          <a:endParaRPr lang="it-IT"/>
        </a:p>
      </dgm:t>
    </dgm:pt>
    <dgm:pt modelId="{C4EA7EEA-4ACA-49E4-91E3-5F81E38A47A1}" type="pres">
      <dgm:prSet presAssocID="{2FC1470D-DEB0-4917-8FE2-E7F7B0B2DD41}" presName="root2" presStyleCnt="0"/>
      <dgm:spPr/>
    </dgm:pt>
    <dgm:pt modelId="{9E0AEA2B-6EB4-4953-8877-7B8FFD7576E2}" type="pres">
      <dgm:prSet presAssocID="{2FC1470D-DEB0-4917-8FE2-E7F7B0B2DD41}" presName="LevelTwoTextNode" presStyleLbl="node3" presStyleIdx="9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55FE18-5C0C-40DF-AE19-05B13D6709C3}" type="pres">
      <dgm:prSet presAssocID="{2FC1470D-DEB0-4917-8FE2-E7F7B0B2DD41}" presName="level3hierChild" presStyleCnt="0"/>
      <dgm:spPr/>
    </dgm:pt>
    <dgm:pt modelId="{AFD305C8-1C58-4967-9989-83870C88F0BB}" type="pres">
      <dgm:prSet presAssocID="{74DAE48F-77BA-456D-A7AC-64CF0EA7FAD2}" presName="conn2-1" presStyleLbl="parChTrans1D3" presStyleIdx="10" presStyleCnt="17"/>
      <dgm:spPr/>
      <dgm:t>
        <a:bodyPr/>
        <a:lstStyle/>
        <a:p>
          <a:endParaRPr lang="it-IT"/>
        </a:p>
      </dgm:t>
    </dgm:pt>
    <dgm:pt modelId="{E0A56FFE-EC3B-400D-8817-449CB14B3828}" type="pres">
      <dgm:prSet presAssocID="{74DAE48F-77BA-456D-A7AC-64CF0EA7FAD2}" presName="connTx" presStyleLbl="parChTrans1D3" presStyleIdx="10" presStyleCnt="17"/>
      <dgm:spPr/>
      <dgm:t>
        <a:bodyPr/>
        <a:lstStyle/>
        <a:p>
          <a:endParaRPr lang="it-IT"/>
        </a:p>
      </dgm:t>
    </dgm:pt>
    <dgm:pt modelId="{8ECA8E40-D835-4E49-945E-09B44ED7FBEA}" type="pres">
      <dgm:prSet presAssocID="{12650D92-1ED8-440C-A5CF-4EF2E889571C}" presName="root2" presStyleCnt="0"/>
      <dgm:spPr/>
    </dgm:pt>
    <dgm:pt modelId="{8DB00DE0-5470-4807-A3D2-43B0AA0CE266}" type="pres">
      <dgm:prSet presAssocID="{12650D92-1ED8-440C-A5CF-4EF2E889571C}" presName="LevelTwoTextNode" presStyleLbl="node3" presStyleIdx="1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655AD02-6B8F-4D78-B49A-275159E716D3}" type="pres">
      <dgm:prSet presAssocID="{12650D92-1ED8-440C-A5CF-4EF2E889571C}" presName="level3hierChild" presStyleCnt="0"/>
      <dgm:spPr/>
    </dgm:pt>
    <dgm:pt modelId="{C8DEE45D-A870-4A8A-8551-F7D4C3F1785D}" type="pres">
      <dgm:prSet presAssocID="{DD7D1975-8D21-4911-8756-0113BBCC7D38}" presName="conn2-1" presStyleLbl="parChTrans1D3" presStyleIdx="11" presStyleCnt="17"/>
      <dgm:spPr/>
      <dgm:t>
        <a:bodyPr/>
        <a:lstStyle/>
        <a:p>
          <a:endParaRPr lang="it-IT"/>
        </a:p>
      </dgm:t>
    </dgm:pt>
    <dgm:pt modelId="{6C5864C4-92B7-4AE5-AC83-247EE9BFF402}" type="pres">
      <dgm:prSet presAssocID="{DD7D1975-8D21-4911-8756-0113BBCC7D38}" presName="connTx" presStyleLbl="parChTrans1D3" presStyleIdx="11" presStyleCnt="17"/>
      <dgm:spPr/>
      <dgm:t>
        <a:bodyPr/>
        <a:lstStyle/>
        <a:p>
          <a:endParaRPr lang="it-IT"/>
        </a:p>
      </dgm:t>
    </dgm:pt>
    <dgm:pt modelId="{130D7DBC-DD90-4B7D-A02F-53E6E4CD42B7}" type="pres">
      <dgm:prSet presAssocID="{76D50714-4AD0-4B2C-94DB-B5172438F6EB}" presName="root2" presStyleCnt="0"/>
      <dgm:spPr/>
    </dgm:pt>
    <dgm:pt modelId="{23DC5FCA-436F-4041-B0B5-0278AC0A4ECA}" type="pres">
      <dgm:prSet presAssocID="{76D50714-4AD0-4B2C-94DB-B5172438F6EB}" presName="LevelTwoTextNode" presStyleLbl="node3" presStyleIdx="1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2B503-3F54-4EA6-93C7-9A31028DFD1B}" type="pres">
      <dgm:prSet presAssocID="{76D50714-4AD0-4B2C-94DB-B5172438F6EB}" presName="level3hierChild" presStyleCnt="0"/>
      <dgm:spPr/>
    </dgm:pt>
    <dgm:pt modelId="{D3AD689A-19BD-4495-BD35-FC5ED347BD19}" type="pres">
      <dgm:prSet presAssocID="{F8902099-6EDA-45BB-9C7B-5A8076636320}" presName="conn2-1" presStyleLbl="parChTrans1D2" presStyleIdx="3" presStyleCnt="5"/>
      <dgm:spPr/>
      <dgm:t>
        <a:bodyPr/>
        <a:lstStyle/>
        <a:p>
          <a:endParaRPr lang="it-IT"/>
        </a:p>
      </dgm:t>
    </dgm:pt>
    <dgm:pt modelId="{5ED8E833-35AB-4EED-B8A7-3F4CF0E6D42E}" type="pres">
      <dgm:prSet presAssocID="{F8902099-6EDA-45BB-9C7B-5A8076636320}" presName="connTx" presStyleLbl="parChTrans1D2" presStyleIdx="3" presStyleCnt="5"/>
      <dgm:spPr/>
      <dgm:t>
        <a:bodyPr/>
        <a:lstStyle/>
        <a:p>
          <a:endParaRPr lang="it-IT"/>
        </a:p>
      </dgm:t>
    </dgm:pt>
    <dgm:pt modelId="{6D912354-E4DA-4E6A-ADBB-48739CC55E73}" type="pres">
      <dgm:prSet presAssocID="{D70893A3-E839-4BDC-9265-B53631743EAD}" presName="root2" presStyleCnt="0"/>
      <dgm:spPr/>
    </dgm:pt>
    <dgm:pt modelId="{583C270F-9014-499F-B005-ADF7920D8C11}" type="pres">
      <dgm:prSet presAssocID="{D70893A3-E839-4BDC-9265-B53631743EAD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709501-E545-4151-82D0-4A0BEFE42852}" type="pres">
      <dgm:prSet presAssocID="{D70893A3-E839-4BDC-9265-B53631743EAD}" presName="level3hierChild" presStyleCnt="0"/>
      <dgm:spPr/>
    </dgm:pt>
    <dgm:pt modelId="{C25F5A40-1226-4B61-B4E3-09A477468683}" type="pres">
      <dgm:prSet presAssocID="{3235F026-97CB-4A5F-A737-D5E7C7AC254E}" presName="conn2-1" presStyleLbl="parChTrans1D3" presStyleIdx="12" presStyleCnt="17"/>
      <dgm:spPr/>
      <dgm:t>
        <a:bodyPr/>
        <a:lstStyle/>
        <a:p>
          <a:endParaRPr lang="it-IT"/>
        </a:p>
      </dgm:t>
    </dgm:pt>
    <dgm:pt modelId="{375EF5AE-E0F5-4B11-A16A-DD480AFB51B3}" type="pres">
      <dgm:prSet presAssocID="{3235F026-97CB-4A5F-A737-D5E7C7AC254E}" presName="connTx" presStyleLbl="parChTrans1D3" presStyleIdx="12" presStyleCnt="17"/>
      <dgm:spPr/>
      <dgm:t>
        <a:bodyPr/>
        <a:lstStyle/>
        <a:p>
          <a:endParaRPr lang="it-IT"/>
        </a:p>
      </dgm:t>
    </dgm:pt>
    <dgm:pt modelId="{B68AAB37-73AB-47FB-B396-7E9C941D6DBF}" type="pres">
      <dgm:prSet presAssocID="{DF3E1F48-E672-4FBA-A676-D61616CC22E6}" presName="root2" presStyleCnt="0"/>
      <dgm:spPr/>
    </dgm:pt>
    <dgm:pt modelId="{8A714427-7DCA-4BBF-B166-E2874A3DBBD5}" type="pres">
      <dgm:prSet presAssocID="{DF3E1F48-E672-4FBA-A676-D61616CC22E6}" presName="LevelTwoTextNode" presStyleLbl="node3" presStyleIdx="12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5B68A1-5342-42F4-92C1-F7626D801291}" type="pres">
      <dgm:prSet presAssocID="{DF3E1F48-E672-4FBA-A676-D61616CC22E6}" presName="level3hierChild" presStyleCnt="0"/>
      <dgm:spPr/>
    </dgm:pt>
    <dgm:pt modelId="{4FCC256A-F4FA-4E01-925B-0302D74D2B0D}" type="pres">
      <dgm:prSet presAssocID="{41ABC8FB-323D-4D1A-9AE6-394F824F7963}" presName="conn2-1" presStyleLbl="parChTrans1D3" presStyleIdx="13" presStyleCnt="17"/>
      <dgm:spPr/>
      <dgm:t>
        <a:bodyPr/>
        <a:lstStyle/>
        <a:p>
          <a:endParaRPr lang="it-IT"/>
        </a:p>
      </dgm:t>
    </dgm:pt>
    <dgm:pt modelId="{DEE836AB-DF56-4192-A4E7-AA1FCC68AC5B}" type="pres">
      <dgm:prSet presAssocID="{41ABC8FB-323D-4D1A-9AE6-394F824F7963}" presName="connTx" presStyleLbl="parChTrans1D3" presStyleIdx="13" presStyleCnt="17"/>
      <dgm:spPr/>
      <dgm:t>
        <a:bodyPr/>
        <a:lstStyle/>
        <a:p>
          <a:endParaRPr lang="it-IT"/>
        </a:p>
      </dgm:t>
    </dgm:pt>
    <dgm:pt modelId="{BA7EA50C-FA8E-47B4-BE0E-C4677235E6BE}" type="pres">
      <dgm:prSet presAssocID="{0374CD70-BA64-4B5C-99C4-93452E03C1E0}" presName="root2" presStyleCnt="0"/>
      <dgm:spPr/>
    </dgm:pt>
    <dgm:pt modelId="{475A2050-9185-4CFC-B8EA-176FA9F08703}" type="pres">
      <dgm:prSet presAssocID="{0374CD70-BA64-4B5C-99C4-93452E03C1E0}" presName="LevelTwoTextNode" presStyleLbl="node3" presStyleIdx="1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609B7E2-8F56-4ABC-9228-98C190F5D481}" type="pres">
      <dgm:prSet presAssocID="{0374CD70-BA64-4B5C-99C4-93452E03C1E0}" presName="level3hierChild" presStyleCnt="0"/>
      <dgm:spPr/>
    </dgm:pt>
    <dgm:pt modelId="{58D1E358-760E-4A09-8F0C-423B6DA9BBC6}" type="pres">
      <dgm:prSet presAssocID="{0D1A14B7-B55A-48BD-B9C5-5CCB1B8A0EAE}" presName="conn2-1" presStyleLbl="parChTrans1D2" presStyleIdx="4" presStyleCnt="5"/>
      <dgm:spPr/>
      <dgm:t>
        <a:bodyPr/>
        <a:lstStyle/>
        <a:p>
          <a:endParaRPr lang="it-IT"/>
        </a:p>
      </dgm:t>
    </dgm:pt>
    <dgm:pt modelId="{2D9F466A-9A3B-4127-8703-D1CAF28B7E83}" type="pres">
      <dgm:prSet presAssocID="{0D1A14B7-B55A-48BD-B9C5-5CCB1B8A0EAE}" presName="connTx" presStyleLbl="parChTrans1D2" presStyleIdx="4" presStyleCnt="5"/>
      <dgm:spPr/>
      <dgm:t>
        <a:bodyPr/>
        <a:lstStyle/>
        <a:p>
          <a:endParaRPr lang="it-IT"/>
        </a:p>
      </dgm:t>
    </dgm:pt>
    <dgm:pt modelId="{B8AEBFDB-77E6-43C9-B20A-0F3C9C0DBE8E}" type="pres">
      <dgm:prSet presAssocID="{1347B85A-55FC-4654-952A-20AE4E11E794}" presName="root2" presStyleCnt="0"/>
      <dgm:spPr/>
    </dgm:pt>
    <dgm:pt modelId="{33124CB3-FAD2-48B0-912A-D8883BE8CD4A}" type="pres">
      <dgm:prSet presAssocID="{1347B85A-55FC-4654-952A-20AE4E11E794}" presName="LevelTwoTextNode" presStyleLbl="node2" presStyleIdx="4" presStyleCnt="5" custScaleX="104199" custScaleY="23127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B9E4C6B-CEF2-4593-A120-418CA08118EF}" type="pres">
      <dgm:prSet presAssocID="{1347B85A-55FC-4654-952A-20AE4E11E794}" presName="level3hierChild" presStyleCnt="0"/>
      <dgm:spPr/>
    </dgm:pt>
    <dgm:pt modelId="{C0BBBB49-06B2-4F43-9A8E-4FEAA7352B85}" type="pres">
      <dgm:prSet presAssocID="{EDCF6DBF-1DC3-4A23-9BD5-486E3FB7875B}" presName="conn2-1" presStyleLbl="parChTrans1D3" presStyleIdx="14" presStyleCnt="17"/>
      <dgm:spPr/>
      <dgm:t>
        <a:bodyPr/>
        <a:lstStyle/>
        <a:p>
          <a:endParaRPr lang="it-IT"/>
        </a:p>
      </dgm:t>
    </dgm:pt>
    <dgm:pt modelId="{144DA2C1-73D8-4A6C-BA69-197EC5BAD64C}" type="pres">
      <dgm:prSet presAssocID="{EDCF6DBF-1DC3-4A23-9BD5-486E3FB7875B}" presName="connTx" presStyleLbl="parChTrans1D3" presStyleIdx="14" presStyleCnt="17"/>
      <dgm:spPr/>
      <dgm:t>
        <a:bodyPr/>
        <a:lstStyle/>
        <a:p>
          <a:endParaRPr lang="it-IT"/>
        </a:p>
      </dgm:t>
    </dgm:pt>
    <dgm:pt modelId="{368CE8BD-9A47-47F7-A09A-9842A5A613C9}" type="pres">
      <dgm:prSet presAssocID="{DC0004E0-F116-46E7-96BE-271D2E3D878C}" presName="root2" presStyleCnt="0"/>
      <dgm:spPr/>
    </dgm:pt>
    <dgm:pt modelId="{17AD619B-EBC4-4958-A117-406F96864CC0}" type="pres">
      <dgm:prSet presAssocID="{DC0004E0-F116-46E7-96BE-271D2E3D878C}" presName="LevelTwoTextNode" presStyleLbl="node3" presStyleIdx="14" presStyleCnt="17" custScaleX="242745" custScaleY="14449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76DECE-A067-4F8D-B165-303D71D23325}" type="pres">
      <dgm:prSet presAssocID="{DC0004E0-F116-46E7-96BE-271D2E3D878C}" presName="level3hierChild" presStyleCnt="0"/>
      <dgm:spPr/>
    </dgm:pt>
    <dgm:pt modelId="{F434851C-E43F-4032-8362-61CB63D0B120}" type="pres">
      <dgm:prSet presAssocID="{2103F4EF-7184-4792-A04D-44A1957ADECF}" presName="conn2-1" presStyleLbl="parChTrans1D3" presStyleIdx="15" presStyleCnt="17"/>
      <dgm:spPr/>
      <dgm:t>
        <a:bodyPr/>
        <a:lstStyle/>
        <a:p>
          <a:endParaRPr lang="it-IT"/>
        </a:p>
      </dgm:t>
    </dgm:pt>
    <dgm:pt modelId="{84E18D63-C170-46C3-A046-DD2D10FC1D3D}" type="pres">
      <dgm:prSet presAssocID="{2103F4EF-7184-4792-A04D-44A1957ADECF}" presName="connTx" presStyleLbl="parChTrans1D3" presStyleIdx="15" presStyleCnt="17"/>
      <dgm:spPr/>
      <dgm:t>
        <a:bodyPr/>
        <a:lstStyle/>
        <a:p>
          <a:endParaRPr lang="it-IT"/>
        </a:p>
      </dgm:t>
    </dgm:pt>
    <dgm:pt modelId="{E7A581ED-1A56-401A-8448-47145FCD238F}" type="pres">
      <dgm:prSet presAssocID="{7EB68EA0-4569-4701-85AF-7BA0FA50FFDB}" presName="root2" presStyleCnt="0"/>
      <dgm:spPr/>
    </dgm:pt>
    <dgm:pt modelId="{0A740B90-CB87-4DAB-B801-6B033AB7FB66}" type="pres">
      <dgm:prSet presAssocID="{7EB68EA0-4569-4701-85AF-7BA0FA50FFDB}" presName="LevelTwoTextNode" presStyleLbl="node3" presStyleIdx="1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0E6C49-764E-40F0-8412-9564CD2381F3}" type="pres">
      <dgm:prSet presAssocID="{7EB68EA0-4569-4701-85AF-7BA0FA50FFDB}" presName="level3hierChild" presStyleCnt="0"/>
      <dgm:spPr/>
    </dgm:pt>
    <dgm:pt modelId="{0D182EFA-D9CF-4723-A1CB-643C66D1FA54}" type="pres">
      <dgm:prSet presAssocID="{4B4B9A2B-CE77-4B34-AC5A-A02284F662D2}" presName="conn2-1" presStyleLbl="parChTrans1D3" presStyleIdx="16" presStyleCnt="17"/>
      <dgm:spPr/>
      <dgm:t>
        <a:bodyPr/>
        <a:lstStyle/>
        <a:p>
          <a:endParaRPr lang="it-IT"/>
        </a:p>
      </dgm:t>
    </dgm:pt>
    <dgm:pt modelId="{E71A0EDD-D653-45D9-A8C9-7E70F5BF72C0}" type="pres">
      <dgm:prSet presAssocID="{4B4B9A2B-CE77-4B34-AC5A-A02284F662D2}" presName="connTx" presStyleLbl="parChTrans1D3" presStyleIdx="16" presStyleCnt="17"/>
      <dgm:spPr/>
      <dgm:t>
        <a:bodyPr/>
        <a:lstStyle/>
        <a:p>
          <a:endParaRPr lang="it-IT"/>
        </a:p>
      </dgm:t>
    </dgm:pt>
    <dgm:pt modelId="{6EBA85D8-8EBF-4070-A8E1-7CCBEBF3A598}" type="pres">
      <dgm:prSet presAssocID="{5D935F0D-5E6E-4D05-AEDA-EE9BBF9A834C}" presName="root2" presStyleCnt="0"/>
      <dgm:spPr/>
    </dgm:pt>
    <dgm:pt modelId="{B438BEF3-739C-43DF-AB0A-567C2715F60D}" type="pres">
      <dgm:prSet presAssocID="{5D935F0D-5E6E-4D05-AEDA-EE9BBF9A834C}" presName="LevelTwoTextNode" presStyleLbl="node3" presStyleIdx="1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A68AB3-2DB6-45C7-8A91-3A7AF8F69250}" type="pres">
      <dgm:prSet presAssocID="{5D935F0D-5E6E-4D05-AEDA-EE9BBF9A834C}" presName="level3hierChild" presStyleCnt="0"/>
      <dgm:spPr/>
    </dgm:pt>
  </dgm:ptLst>
  <dgm:cxnLst>
    <dgm:cxn modelId="{2FEEF6B7-C2E4-4F1D-949D-EFF36D9B8B58}" type="presOf" srcId="{2FC1470D-DEB0-4917-8FE2-E7F7B0B2DD41}" destId="{9E0AEA2B-6EB4-4953-8877-7B8FFD7576E2}" srcOrd="0" destOrd="0" presId="urn:microsoft.com/office/officeart/2008/layout/HorizontalMultiLevelHierarchy"/>
    <dgm:cxn modelId="{73B00E65-3258-4A00-8F92-736DC7E9FA26}" type="presOf" srcId="{41ABC8FB-323D-4D1A-9AE6-394F824F7963}" destId="{DEE836AB-DF56-4192-A4E7-AA1FCC68AC5B}" srcOrd="1" destOrd="0" presId="urn:microsoft.com/office/officeart/2008/layout/HorizontalMultiLevelHierarchy"/>
    <dgm:cxn modelId="{67400F6E-D879-42EB-A08A-F584F36A97F1}" srcId="{CB55F7EC-33E4-4C47-8AD4-75F5A8E0303D}" destId="{6911DBB9-67D0-4DED-84CB-39D1B591A9ED}" srcOrd="0" destOrd="0" parTransId="{925AC6BA-F6BF-4DC2-9E20-0CB9D3D91BA1}" sibTransId="{00A792A8-55C8-46C8-A951-47C44853B201}"/>
    <dgm:cxn modelId="{35C14FD0-14D1-433B-B630-9256A570AC31}" type="presOf" srcId="{168D28F3-5000-4898-A242-1A8A0C61BE08}" destId="{AAA0419F-C20D-4754-A35E-290146849E9B}" srcOrd="0" destOrd="0" presId="urn:microsoft.com/office/officeart/2008/layout/HorizontalMultiLevelHierarchy"/>
    <dgm:cxn modelId="{E3971ED7-15A3-4952-9E5F-00FE37CEC185}" type="presOf" srcId="{C470D302-764C-4E46-BE19-2569E14CD6FD}" destId="{02E7D13D-C5A7-460C-8F7F-99C058C7A6B6}" srcOrd="1" destOrd="0" presId="urn:microsoft.com/office/officeart/2008/layout/HorizontalMultiLevelHierarchy"/>
    <dgm:cxn modelId="{02B5E4CD-0305-4AA3-81B0-DACE92CD777F}" type="presOf" srcId="{7EB68EA0-4569-4701-85AF-7BA0FA50FFDB}" destId="{0A740B90-CB87-4DAB-B801-6B033AB7FB66}" srcOrd="0" destOrd="0" presId="urn:microsoft.com/office/officeart/2008/layout/HorizontalMultiLevelHierarchy"/>
    <dgm:cxn modelId="{A6A08C83-77D6-4331-844D-FF32118B2BFF}" type="presOf" srcId="{CB55F7EC-33E4-4C47-8AD4-75F5A8E0303D}" destId="{4CF0E44C-034B-4D0D-A506-978CD8D533FD}" srcOrd="0" destOrd="0" presId="urn:microsoft.com/office/officeart/2008/layout/HorizontalMultiLevelHierarchy"/>
    <dgm:cxn modelId="{C422F8A3-0A0E-4757-BC48-475B53DC8886}" type="presOf" srcId="{D70893A3-E839-4BDC-9265-B53631743EAD}" destId="{583C270F-9014-499F-B005-ADF7920D8C11}" srcOrd="0" destOrd="0" presId="urn:microsoft.com/office/officeart/2008/layout/HorizontalMultiLevelHierarchy"/>
    <dgm:cxn modelId="{229FBC55-4B5B-499A-8E24-6B925D888A6F}" type="presOf" srcId="{74DAE48F-77BA-456D-A7AC-64CF0EA7FAD2}" destId="{E0A56FFE-EC3B-400D-8817-449CB14B3828}" srcOrd="1" destOrd="0" presId="urn:microsoft.com/office/officeart/2008/layout/HorizontalMultiLevelHierarchy"/>
    <dgm:cxn modelId="{79378FB4-DD1A-471E-9004-0B46773BF3B7}" type="presOf" srcId="{07AF3BDC-1066-4742-A2B1-3B600AA9AB42}" destId="{15862885-37BB-4300-A701-D84F6F6D76DA}" srcOrd="0" destOrd="0" presId="urn:microsoft.com/office/officeart/2008/layout/HorizontalMultiLevelHierarchy"/>
    <dgm:cxn modelId="{7F33A237-714A-4C1E-9E85-2303B8C9A54C}" type="presOf" srcId="{F8902099-6EDA-45BB-9C7B-5A8076636320}" destId="{D3AD689A-19BD-4495-BD35-FC5ED347BD19}" srcOrd="0" destOrd="0" presId="urn:microsoft.com/office/officeart/2008/layout/HorizontalMultiLevelHierarchy"/>
    <dgm:cxn modelId="{9A57FDCF-B31B-4182-A27A-7DE620622A7F}" type="presOf" srcId="{DF3E1F48-E672-4FBA-A676-D61616CC22E6}" destId="{8A714427-7DCA-4BBF-B166-E2874A3DBBD5}" srcOrd="0" destOrd="0" presId="urn:microsoft.com/office/officeart/2008/layout/HorizontalMultiLevelHierarchy"/>
    <dgm:cxn modelId="{8B405B62-4F62-44A6-89FD-55845293AF59}" type="presOf" srcId="{3235F026-97CB-4A5F-A737-D5E7C7AC254E}" destId="{C25F5A40-1226-4B61-B4E3-09A477468683}" srcOrd="0" destOrd="0" presId="urn:microsoft.com/office/officeart/2008/layout/HorizontalMultiLevelHierarchy"/>
    <dgm:cxn modelId="{430C3C7E-FBCC-415A-8665-435D9AD06642}" srcId="{D70893A3-E839-4BDC-9265-B53631743EAD}" destId="{0374CD70-BA64-4B5C-99C4-93452E03C1E0}" srcOrd="1" destOrd="0" parTransId="{41ABC8FB-323D-4D1A-9AE6-394F824F7963}" sibTransId="{0A310C66-43FC-482E-A941-FC6EE9C2A5FF}"/>
    <dgm:cxn modelId="{5EE5BDE6-F32A-48EA-92F5-43444A810FAE}" type="presOf" srcId="{C470D302-764C-4E46-BE19-2569E14CD6FD}" destId="{1C1872F5-75E2-45B8-8CC3-620A8D67DA5A}" srcOrd="0" destOrd="0" presId="urn:microsoft.com/office/officeart/2008/layout/HorizontalMultiLevelHierarchy"/>
    <dgm:cxn modelId="{E4B4D23A-0A5E-41F2-AA30-C03A5BB9013B}" type="presOf" srcId="{F8902099-6EDA-45BB-9C7B-5A8076636320}" destId="{5ED8E833-35AB-4EED-B8A7-3F4CF0E6D42E}" srcOrd="1" destOrd="0" presId="urn:microsoft.com/office/officeart/2008/layout/HorizontalMultiLevelHierarchy"/>
    <dgm:cxn modelId="{0E9340D9-105C-47BA-896B-AA7481CF60E6}" type="presOf" srcId="{55FBB843-6CE8-47F4-8A04-B48374EBD964}" destId="{1A84AD65-F209-4307-B48C-C773DFB1A0E9}" srcOrd="0" destOrd="0" presId="urn:microsoft.com/office/officeart/2008/layout/HorizontalMultiLevelHierarchy"/>
    <dgm:cxn modelId="{686B0242-3E4E-4B89-8C4F-92CB8AB852A5}" type="presOf" srcId="{DC0004E0-F116-46E7-96BE-271D2E3D878C}" destId="{17AD619B-EBC4-4958-A117-406F96864CC0}" srcOrd="0" destOrd="0" presId="urn:microsoft.com/office/officeart/2008/layout/HorizontalMultiLevelHierarchy"/>
    <dgm:cxn modelId="{7324A390-1A99-4109-84E6-78FEC00D4D9A}" type="presOf" srcId="{4B4B9A2B-CE77-4B34-AC5A-A02284F662D2}" destId="{E71A0EDD-D653-45D9-A8C9-7E70F5BF72C0}" srcOrd="1" destOrd="0" presId="urn:microsoft.com/office/officeart/2008/layout/HorizontalMultiLevelHierarchy"/>
    <dgm:cxn modelId="{FBA3173B-F949-484E-9F4D-302EC92054FC}" srcId="{1BDBF80A-1C2E-4E92-92AF-207EDA90F793}" destId="{CB55F7EC-33E4-4C47-8AD4-75F5A8E0303D}" srcOrd="0" destOrd="0" parTransId="{FB1AC1F5-87C4-4629-B733-BF3AE762A2E1}" sibTransId="{3208465C-FDFF-4944-8976-9FBA9DEFC010}"/>
    <dgm:cxn modelId="{E887DEFA-10A5-458A-BB17-7F5CC15EFEC6}" type="presOf" srcId="{F70F87A4-3BCA-4FA4-82C4-55447EDE6D47}" destId="{1FBBB5AA-B6D8-478B-9BCC-87AB3C10D14C}" srcOrd="1" destOrd="0" presId="urn:microsoft.com/office/officeart/2008/layout/HorizontalMultiLevelHierarchy"/>
    <dgm:cxn modelId="{E3B89787-4A11-4831-ABD1-15E38C63D792}" type="presOf" srcId="{2103F4EF-7184-4792-A04D-44A1957ADECF}" destId="{84E18D63-C170-46C3-A046-DD2D10FC1D3D}" srcOrd="1" destOrd="0" presId="urn:microsoft.com/office/officeart/2008/layout/HorizontalMultiLevelHierarchy"/>
    <dgm:cxn modelId="{02371763-7C5B-4BE7-8992-18A59DF4D0B6}" type="presOf" srcId="{EDCF6DBF-1DC3-4A23-9BD5-486E3FB7875B}" destId="{C0BBBB49-06B2-4F43-9A8E-4FEAA7352B85}" srcOrd="0" destOrd="0" presId="urn:microsoft.com/office/officeart/2008/layout/HorizontalMultiLevelHierarchy"/>
    <dgm:cxn modelId="{11826C6D-0F28-4371-A419-CEAE2BF3011A}" type="presOf" srcId="{D6F19C5A-88E4-42CE-8DD7-5F9D533AE36A}" destId="{811B75A5-EB1F-44EF-8D8D-2F17308702EB}" srcOrd="0" destOrd="0" presId="urn:microsoft.com/office/officeart/2008/layout/HorizontalMultiLevelHierarchy"/>
    <dgm:cxn modelId="{D09E0F9A-189F-40F6-A118-976CE0982FB6}" srcId="{11A53FDD-AF73-4183-BF21-6849E0C8DCF5}" destId="{76D50714-4AD0-4B2C-94DB-B5172438F6EB}" srcOrd="3" destOrd="0" parTransId="{DD7D1975-8D21-4911-8756-0113BBCC7D38}" sibTransId="{08F058C5-8DB0-494B-B7EF-2CE9DBEB53DC}"/>
    <dgm:cxn modelId="{9EEE29C5-133E-4063-9F79-77ED3C85F220}" type="presOf" srcId="{5D32BC9A-709B-4DE1-A638-FA72717EF633}" destId="{8A98CAA2-25E8-4167-A4E1-FB9D9ACC29A8}" srcOrd="0" destOrd="0" presId="urn:microsoft.com/office/officeart/2008/layout/HorizontalMultiLevelHierarchy"/>
    <dgm:cxn modelId="{CCB4EEFB-9F5A-495E-BED7-3FA3B309F143}" srcId="{D70893A3-E839-4BDC-9265-B53631743EAD}" destId="{DF3E1F48-E672-4FBA-A676-D61616CC22E6}" srcOrd="0" destOrd="0" parTransId="{3235F026-97CB-4A5F-A737-D5E7C7AC254E}" sibTransId="{50D93801-0AC4-4AC6-8F76-4083AA9E42F1}"/>
    <dgm:cxn modelId="{BF11C39F-3F5E-40EB-8664-F3744EE84D44}" srcId="{6911DBB9-67D0-4DED-84CB-39D1B591A9ED}" destId="{89B58ECF-6090-4151-B5BF-08D8EC26DF5C}" srcOrd="1" destOrd="0" parTransId="{D328DC82-A156-4FF3-94DF-76A810182CE6}" sibTransId="{0DC4E0AF-B089-4BB7-B05F-A6EE613D3FCB}"/>
    <dgm:cxn modelId="{AD0AA423-4249-4AFE-912D-5A5E6BCD4B0B}" type="presOf" srcId="{41ABC8FB-323D-4D1A-9AE6-394F824F7963}" destId="{4FCC256A-F4FA-4E01-925B-0302D74D2B0D}" srcOrd="0" destOrd="0" presId="urn:microsoft.com/office/officeart/2008/layout/HorizontalMultiLevelHierarchy"/>
    <dgm:cxn modelId="{6C3898D1-6BAA-422F-96BF-305A2B196F65}" srcId="{6911DBB9-67D0-4DED-84CB-39D1B591A9ED}" destId="{5E98A969-AE2F-4A27-A1DF-4A64D5F58CFD}" srcOrd="0" destOrd="0" parTransId="{1486FB28-1E1A-4CEC-99BF-6A9B87FB7AF1}" sibTransId="{DF130858-C42A-4C59-8033-1D0C4103EE0C}"/>
    <dgm:cxn modelId="{291213CE-D471-48DE-9893-0B0F0D45BAAD}" srcId="{CB55F7EC-33E4-4C47-8AD4-75F5A8E0303D}" destId="{1347B85A-55FC-4654-952A-20AE4E11E794}" srcOrd="4" destOrd="0" parTransId="{0D1A14B7-B55A-48BD-B9C5-5CCB1B8A0EAE}" sibTransId="{F7328682-E2B1-4C0E-AE14-3656D9D708AC}"/>
    <dgm:cxn modelId="{619F7EF0-A047-4D77-B4FB-172DD8214D32}" type="presOf" srcId="{168D28F3-5000-4898-A242-1A8A0C61BE08}" destId="{46EC0122-F185-49F7-90B6-E53CD044EB9B}" srcOrd="1" destOrd="0" presId="urn:microsoft.com/office/officeart/2008/layout/HorizontalMultiLevelHierarchy"/>
    <dgm:cxn modelId="{69066485-3A0A-4865-8AB5-15B7570B1289}" type="presOf" srcId="{1486FB28-1E1A-4CEC-99BF-6A9B87FB7AF1}" destId="{8308F4FA-2024-42B5-B4A5-B197798D02E3}" srcOrd="0" destOrd="0" presId="urn:microsoft.com/office/officeart/2008/layout/HorizontalMultiLevelHierarchy"/>
    <dgm:cxn modelId="{22EAED53-ABC2-42B4-B4A4-E08515414265}" type="presOf" srcId="{925AC6BA-F6BF-4DC2-9E20-0CB9D3D91BA1}" destId="{DB6AF9D6-1AC8-4FF2-8AF7-8E0D7D46EC06}" srcOrd="0" destOrd="0" presId="urn:microsoft.com/office/officeart/2008/layout/HorizontalMultiLevelHierarchy"/>
    <dgm:cxn modelId="{2232CE0B-3802-476E-8F9E-067A1E9EAFEC}" type="presOf" srcId="{11A53FDD-AF73-4183-BF21-6849E0C8DCF5}" destId="{CAEC61DB-CC4A-4D66-B8F1-F5451875F683}" srcOrd="0" destOrd="0" presId="urn:microsoft.com/office/officeart/2008/layout/HorizontalMultiLevelHierarchy"/>
    <dgm:cxn modelId="{C4847E59-F890-4284-8B09-5D984930C7A9}" srcId="{6911DBB9-67D0-4DED-84CB-39D1B591A9ED}" destId="{5D32BC9A-709B-4DE1-A638-FA72717EF633}" srcOrd="5" destOrd="0" parTransId="{99ADD87E-BD22-4EED-AA6F-82C08FA25850}" sibTransId="{E05D0953-35DD-44EC-92EA-8A28709A7EB8}"/>
    <dgm:cxn modelId="{2FA18369-25E9-43EB-98C8-BFAF70039841}" type="presOf" srcId="{C37877DE-B289-46A0-92E3-5E1869F20606}" destId="{E393FB0A-EA44-4F70-A08B-07FD6AEBEDCD}" srcOrd="1" destOrd="0" presId="urn:microsoft.com/office/officeart/2008/layout/HorizontalMultiLevelHierarchy"/>
    <dgm:cxn modelId="{3BA52FAD-88B5-44C0-AE78-03D982DE9913}" type="presOf" srcId="{2CEB9EBA-420A-41D0-A0B5-F79FC56689A5}" destId="{52A1A66E-B66B-4279-9256-8EC871275F0F}" srcOrd="0" destOrd="0" presId="urn:microsoft.com/office/officeart/2008/layout/HorizontalMultiLevelHierarchy"/>
    <dgm:cxn modelId="{F031B93C-DF22-4D04-8D76-1418490E5DCF}" srcId="{1347B85A-55FC-4654-952A-20AE4E11E794}" destId="{5D935F0D-5E6E-4D05-AEDA-EE9BBF9A834C}" srcOrd="2" destOrd="0" parTransId="{4B4B9A2B-CE77-4B34-AC5A-A02284F662D2}" sibTransId="{4EACF9EA-29FA-4E20-BDB4-3DA3AFED0CA2}"/>
    <dgm:cxn modelId="{709DDA7F-DC3D-4271-91D8-EF164D5CFA35}" type="presOf" srcId="{01C4AA48-1AB7-4BFB-9334-3C9948570FC7}" destId="{C004537B-AB98-4FFB-8622-990B7300A9F5}" srcOrd="0" destOrd="0" presId="urn:microsoft.com/office/officeart/2008/layout/HorizontalMultiLevelHierarchy"/>
    <dgm:cxn modelId="{1AC95AFC-E4EC-437D-B072-6CC12C36273B}" type="presOf" srcId="{74DAE48F-77BA-456D-A7AC-64CF0EA7FAD2}" destId="{AFD305C8-1C58-4967-9989-83870C88F0BB}" srcOrd="0" destOrd="0" presId="urn:microsoft.com/office/officeart/2008/layout/HorizontalMultiLevelHierarchy"/>
    <dgm:cxn modelId="{AABB3FC6-FEFA-4780-9D2B-6694E3F57B20}" type="presOf" srcId="{1BDBF80A-1C2E-4E92-92AF-207EDA90F793}" destId="{C7DC294F-51EA-48EA-80A7-FEDFB29B5679}" srcOrd="0" destOrd="0" presId="urn:microsoft.com/office/officeart/2008/layout/HorizontalMultiLevelHierarchy"/>
    <dgm:cxn modelId="{BD4FDEE7-34CC-4403-BC9D-87C78A6FC667}" srcId="{CB55F7EC-33E4-4C47-8AD4-75F5A8E0303D}" destId="{11A53FDD-AF73-4183-BF21-6849E0C8DCF5}" srcOrd="2" destOrd="0" parTransId="{2CEB9EBA-420A-41D0-A0B5-F79FC56689A5}" sibTransId="{65186645-E220-4956-8559-2B9FB10CC00A}"/>
    <dgm:cxn modelId="{56FB7C37-926F-4F10-980D-B8844D453B6A}" type="presOf" srcId="{DD7D1975-8D21-4911-8756-0113BBCC7D38}" destId="{C8DEE45D-A870-4A8A-8551-F7D4C3F1785D}" srcOrd="0" destOrd="0" presId="urn:microsoft.com/office/officeart/2008/layout/HorizontalMultiLevelHierarchy"/>
    <dgm:cxn modelId="{5AAFE3A6-8F72-4D19-99DC-299E35804DA1}" type="presOf" srcId="{0D1A14B7-B55A-48BD-B9C5-5CCB1B8A0EAE}" destId="{2D9F466A-9A3B-4127-8703-D1CAF28B7E83}" srcOrd="1" destOrd="0" presId="urn:microsoft.com/office/officeart/2008/layout/HorizontalMultiLevelHierarchy"/>
    <dgm:cxn modelId="{DE05FF1E-C342-46C7-A3F2-EAF60D1D9A82}" type="presOf" srcId="{6911DBB9-67D0-4DED-84CB-39D1B591A9ED}" destId="{3B1DCD7B-8336-4365-9384-F7A7392FF39D}" srcOrd="0" destOrd="0" presId="urn:microsoft.com/office/officeart/2008/layout/HorizontalMultiLevelHierarchy"/>
    <dgm:cxn modelId="{E8853D5D-44B5-414E-9DFD-0252B9B369C5}" type="presOf" srcId="{3235F026-97CB-4A5F-A737-D5E7C7AC254E}" destId="{375EF5AE-E0F5-4B11-A16A-DD480AFB51B3}" srcOrd="1" destOrd="0" presId="urn:microsoft.com/office/officeart/2008/layout/HorizontalMultiLevelHierarchy"/>
    <dgm:cxn modelId="{3CCE8E31-9AB0-4967-A75E-94363104C125}" type="presOf" srcId="{07AF3BDC-1066-4742-A2B1-3B600AA9AB42}" destId="{C16DA443-B6B3-4104-AC42-E9679D27D060}" srcOrd="1" destOrd="0" presId="urn:microsoft.com/office/officeart/2008/layout/HorizontalMultiLevelHierarchy"/>
    <dgm:cxn modelId="{367A8262-554D-4F27-8C48-68FE3C08799A}" type="presOf" srcId="{12650D92-1ED8-440C-A5CF-4EF2E889571C}" destId="{8DB00DE0-5470-4807-A3D2-43B0AA0CE266}" srcOrd="0" destOrd="0" presId="urn:microsoft.com/office/officeart/2008/layout/HorizontalMultiLevelHierarchy"/>
    <dgm:cxn modelId="{3D5F88D5-D58D-4423-BFE7-E0420F013E6E}" type="presOf" srcId="{F70F87A4-3BCA-4FA4-82C4-55447EDE6D47}" destId="{ECD83AEB-085F-4652-9050-A94D2C097078}" srcOrd="0" destOrd="0" presId="urn:microsoft.com/office/officeart/2008/layout/HorizontalMultiLevelHierarchy"/>
    <dgm:cxn modelId="{1B246E4D-38D0-4428-920E-1DC979237DC3}" type="presOf" srcId="{925AC6BA-F6BF-4DC2-9E20-0CB9D3D91BA1}" destId="{F3D6A0BD-11BA-4BBB-982A-B5B990328D5A}" srcOrd="1" destOrd="0" presId="urn:microsoft.com/office/officeart/2008/layout/HorizontalMultiLevelHierarchy"/>
    <dgm:cxn modelId="{5B962E7E-D4C7-4B97-BAF5-8E8A5170D056}" type="presOf" srcId="{CA0E3F7A-013C-4130-B845-9728625BF3AF}" destId="{0987A281-9444-4914-B850-84C940AAC8D7}" srcOrd="0" destOrd="0" presId="urn:microsoft.com/office/officeart/2008/layout/HorizontalMultiLevelHierarchy"/>
    <dgm:cxn modelId="{BCB681BE-52E8-4AEC-BD92-2CFB3A39D6F0}" type="presOf" srcId="{76D50714-4AD0-4B2C-94DB-B5172438F6EB}" destId="{23DC5FCA-436F-4041-B0B5-0278AC0A4ECA}" srcOrd="0" destOrd="0" presId="urn:microsoft.com/office/officeart/2008/layout/HorizontalMultiLevelHierarchy"/>
    <dgm:cxn modelId="{13F21CC6-3402-47CD-B7E9-BA74CD977D12}" srcId="{CB55F7EC-33E4-4C47-8AD4-75F5A8E0303D}" destId="{CA0E3F7A-013C-4130-B845-9728625BF3AF}" srcOrd="1" destOrd="0" parTransId="{6C7DDAB3-CDB3-4A47-A75F-B5E5E3EEF241}" sibTransId="{0CB27CF6-D576-4825-84F1-83108731A70E}"/>
    <dgm:cxn modelId="{2496D8FE-C553-411F-9A39-443D36A38DAA}" type="presOf" srcId="{0374CD70-BA64-4B5C-99C4-93452E03C1E0}" destId="{475A2050-9185-4CFC-B8EA-176FA9F08703}" srcOrd="0" destOrd="0" presId="urn:microsoft.com/office/officeart/2008/layout/HorizontalMultiLevelHierarchy"/>
    <dgm:cxn modelId="{15E8E753-EE6C-4E2E-8638-1CE2D2001572}" type="presOf" srcId="{2CEB9EBA-420A-41D0-A0B5-F79FC56689A5}" destId="{BBE19A02-5386-4294-B5E9-8D21E86FA5DA}" srcOrd="1" destOrd="0" presId="urn:microsoft.com/office/officeart/2008/layout/HorizontalMultiLevelHierarchy"/>
    <dgm:cxn modelId="{BBB9FDE9-71F9-47E3-B133-80F0D275E023}" type="presOf" srcId="{6C7DDAB3-CDB3-4A47-A75F-B5E5E3EEF241}" destId="{7E327C57-5AF6-4A84-8C6D-0BFD71C67587}" srcOrd="1" destOrd="0" presId="urn:microsoft.com/office/officeart/2008/layout/HorizontalMultiLevelHierarchy"/>
    <dgm:cxn modelId="{731A85B6-E0CD-44D1-A359-FA6D0DF994DE}" type="presOf" srcId="{C37877DE-B289-46A0-92E3-5E1869F20606}" destId="{5BB8FAAD-6629-425D-8D82-CE5887EC2496}" srcOrd="0" destOrd="0" presId="urn:microsoft.com/office/officeart/2008/layout/HorizontalMultiLevelHierarchy"/>
    <dgm:cxn modelId="{15E6FE17-37CA-4D9B-9485-7038891E3AA3}" type="presOf" srcId="{D328DC82-A156-4FF3-94DF-76A810182CE6}" destId="{58901CDD-89E0-4F4F-966E-052A4B3775C0}" srcOrd="0" destOrd="0" presId="urn:microsoft.com/office/officeart/2008/layout/HorizontalMultiLevelHierarchy"/>
    <dgm:cxn modelId="{75C8AAE3-0A23-444D-8758-97A33B6736B3}" type="presOf" srcId="{07EB288C-7D0B-495C-A6B4-1BAC21F6357A}" destId="{F1BBCB06-EC82-450A-955D-AED4DC0EC385}" srcOrd="1" destOrd="0" presId="urn:microsoft.com/office/officeart/2008/layout/HorizontalMultiLevelHierarchy"/>
    <dgm:cxn modelId="{85B44263-34FE-4792-9867-11AC77F8DC45}" srcId="{CA0E3F7A-013C-4130-B845-9728625BF3AF}" destId="{D51A9E2A-692D-411C-9DA3-484B85E7D0F7}" srcOrd="1" destOrd="0" parTransId="{C37877DE-B289-46A0-92E3-5E1869F20606}" sibTransId="{BB5DBAF3-C878-4EC7-BB32-09FE161679E1}"/>
    <dgm:cxn modelId="{5E15FD15-0FDB-45E7-9B24-15229FE1CE6B}" type="presOf" srcId="{4B4B9A2B-CE77-4B34-AC5A-A02284F662D2}" destId="{0D182EFA-D9CF-4723-A1CB-643C66D1FA54}" srcOrd="0" destOrd="0" presId="urn:microsoft.com/office/officeart/2008/layout/HorizontalMultiLevelHierarchy"/>
    <dgm:cxn modelId="{DBF91272-EB21-4377-9EC2-1BB821AF59C4}" srcId="{11A53FDD-AF73-4183-BF21-6849E0C8DCF5}" destId="{2FC1470D-DEB0-4917-8FE2-E7F7B0B2DD41}" srcOrd="1" destOrd="0" parTransId="{07AF3BDC-1066-4742-A2B1-3B600AA9AB42}" sibTransId="{57666A76-F155-4ED7-A79D-ED1994A93FED}"/>
    <dgm:cxn modelId="{36360F8F-A97E-402B-8726-A297EC310773}" type="presOf" srcId="{D51A9E2A-692D-411C-9DA3-484B85E7D0F7}" destId="{76FEB2F4-A1DF-4577-A2A9-C7EA4226B1E3}" srcOrd="0" destOrd="0" presId="urn:microsoft.com/office/officeart/2008/layout/HorizontalMultiLevelHierarchy"/>
    <dgm:cxn modelId="{490BE29D-451B-40A4-B319-596A644C32A4}" type="presOf" srcId="{F73DB996-84A4-4298-B438-6A8EA5D3E247}" destId="{4C4391FC-1B87-459C-B5B4-794FB250BC2B}" srcOrd="0" destOrd="0" presId="urn:microsoft.com/office/officeart/2008/layout/HorizontalMultiLevelHierarchy"/>
    <dgm:cxn modelId="{3A7192E4-6BF5-4D44-988D-A223AD2654EB}" srcId="{CA0E3F7A-013C-4130-B845-9728625BF3AF}" destId="{01C4AA48-1AB7-4BFB-9334-3C9948570FC7}" srcOrd="0" destOrd="0" parTransId="{168D28F3-5000-4898-A242-1A8A0C61BE08}" sibTransId="{C67F31F6-91A0-4401-A9E0-190B2DF2347C}"/>
    <dgm:cxn modelId="{9E383D6A-1B86-4DB2-9A6C-B5CB70D7F6C8}" type="presOf" srcId="{D6F19C5A-88E4-42CE-8DD7-5F9D533AE36A}" destId="{554EAB84-8CCE-40A4-898D-47E79EC74787}" srcOrd="1" destOrd="0" presId="urn:microsoft.com/office/officeart/2008/layout/HorizontalMultiLevelHierarchy"/>
    <dgm:cxn modelId="{4896124E-3774-4199-9F25-924C90BA26C9}" type="presOf" srcId="{07EB288C-7D0B-495C-A6B4-1BAC21F6357A}" destId="{ACBA8C55-5176-44FA-8E00-400B88DD8406}" srcOrd="0" destOrd="0" presId="urn:microsoft.com/office/officeart/2008/layout/HorizontalMultiLevelHierarchy"/>
    <dgm:cxn modelId="{C3A22A78-ED49-4239-908D-7006878A81AC}" srcId="{11A53FDD-AF73-4183-BF21-6849E0C8DCF5}" destId="{12650D92-1ED8-440C-A5CF-4EF2E889571C}" srcOrd="2" destOrd="0" parTransId="{74DAE48F-77BA-456D-A7AC-64CF0EA7FAD2}" sibTransId="{52E02C0D-6602-4F19-A8AF-09555EEA9906}"/>
    <dgm:cxn modelId="{49470934-B241-40D4-93A1-1D6C74791B60}" type="presOf" srcId="{5D935F0D-5E6E-4D05-AEDA-EE9BBF9A834C}" destId="{B438BEF3-739C-43DF-AB0A-567C2715F60D}" srcOrd="0" destOrd="0" presId="urn:microsoft.com/office/officeart/2008/layout/HorizontalMultiLevelHierarchy"/>
    <dgm:cxn modelId="{F6DA5BB3-B237-4091-887F-396E5A4E6AF0}" srcId="{1347B85A-55FC-4654-952A-20AE4E11E794}" destId="{7EB68EA0-4569-4701-85AF-7BA0FA50FFDB}" srcOrd="1" destOrd="0" parTransId="{2103F4EF-7184-4792-A04D-44A1957ADECF}" sibTransId="{5EEBE212-26D0-4826-8DBB-ADEF33B6E5A3}"/>
    <dgm:cxn modelId="{81044E4C-8DF4-43EF-95E7-B49BB0B59D7E}" type="presOf" srcId="{D328DC82-A156-4FF3-94DF-76A810182CE6}" destId="{607EE55F-760F-47EA-8492-77064A0D155E}" srcOrd="1" destOrd="0" presId="urn:microsoft.com/office/officeart/2008/layout/HorizontalMultiLevelHierarchy"/>
    <dgm:cxn modelId="{3614674E-E663-41ED-92CC-37BEF509CCA9}" type="presOf" srcId="{DD7D1975-8D21-4911-8756-0113BBCC7D38}" destId="{6C5864C4-92B7-4AE5-AC83-247EE9BFF402}" srcOrd="1" destOrd="0" presId="urn:microsoft.com/office/officeart/2008/layout/HorizontalMultiLevelHierarchy"/>
    <dgm:cxn modelId="{5D6C6ABF-CF09-4358-B8A3-DB59D3FA0AA1}" type="presOf" srcId="{CA8C7DD8-CB3B-4F9F-8FB9-C07EFE14B65A}" destId="{790B25E1-79A5-4B48-87E7-428AEB3D471C}" srcOrd="0" destOrd="0" presId="urn:microsoft.com/office/officeart/2008/layout/HorizontalMultiLevelHierarchy"/>
    <dgm:cxn modelId="{53BAAAAD-1C86-4AA0-8462-A3C564FEE913}" type="presOf" srcId="{99ADD87E-BD22-4EED-AA6F-82C08FA25850}" destId="{88D2FEF9-243B-4ED4-B03D-3CF7A86539E5}" srcOrd="0" destOrd="0" presId="urn:microsoft.com/office/officeart/2008/layout/HorizontalMultiLevelHierarchy"/>
    <dgm:cxn modelId="{B199EEDE-FC5F-4511-AF25-4C0EF71AF429}" srcId="{CB55F7EC-33E4-4C47-8AD4-75F5A8E0303D}" destId="{D70893A3-E839-4BDC-9265-B53631743EAD}" srcOrd="3" destOrd="0" parTransId="{F8902099-6EDA-45BB-9C7B-5A8076636320}" sibTransId="{F05657D6-5045-40EE-ABB5-70EFC095D20C}"/>
    <dgm:cxn modelId="{EA99F9AE-F2D5-44A8-9A51-AAF5B3D11009}" srcId="{6911DBB9-67D0-4DED-84CB-39D1B591A9ED}" destId="{CA8C7DD8-CB3B-4F9F-8FB9-C07EFE14B65A}" srcOrd="4" destOrd="0" parTransId="{D6F19C5A-88E4-42CE-8DD7-5F9D533AE36A}" sibTransId="{5E71C595-CB68-4BC1-8D0E-EB8F0DDF68E8}"/>
    <dgm:cxn modelId="{C6AEDCCE-E6F6-408B-A7A2-457A8B5DD69C}" type="presOf" srcId="{89B58ECF-6090-4151-B5BF-08D8EC26DF5C}" destId="{84AC9F31-09DF-498A-9750-168978CD50B3}" srcOrd="0" destOrd="0" presId="urn:microsoft.com/office/officeart/2008/layout/HorizontalMultiLevelHierarchy"/>
    <dgm:cxn modelId="{00243708-D63E-4906-8202-A65450B4E32A}" type="presOf" srcId="{1347B85A-55FC-4654-952A-20AE4E11E794}" destId="{33124CB3-FAD2-48B0-912A-D8883BE8CD4A}" srcOrd="0" destOrd="0" presId="urn:microsoft.com/office/officeart/2008/layout/HorizontalMultiLevelHierarchy"/>
    <dgm:cxn modelId="{65556917-86B8-4086-BFFB-B0E0116E30C8}" srcId="{6911DBB9-67D0-4DED-84CB-39D1B591A9ED}" destId="{D23EFA3F-7E6A-4E75-B3CA-F013DEC2DA67}" srcOrd="2" destOrd="0" parTransId="{C470D302-764C-4E46-BE19-2569E14CD6FD}" sibTransId="{E60C4AAF-6575-463F-8E44-0FB115BEA589}"/>
    <dgm:cxn modelId="{B8A407F2-6DEA-4BC0-A129-C6088FAD5342}" type="presOf" srcId="{2103F4EF-7184-4792-A04D-44A1957ADECF}" destId="{F434851C-E43F-4032-8362-61CB63D0B120}" srcOrd="0" destOrd="0" presId="urn:microsoft.com/office/officeart/2008/layout/HorizontalMultiLevelHierarchy"/>
    <dgm:cxn modelId="{941A72B4-8E1E-477A-95F3-D6A1DFFBF914}" type="presOf" srcId="{5E98A969-AE2F-4A27-A1DF-4A64D5F58CFD}" destId="{35402386-4E7F-45C9-8BC2-E37ED810432C}" srcOrd="0" destOrd="0" presId="urn:microsoft.com/office/officeart/2008/layout/HorizontalMultiLevelHierarchy"/>
    <dgm:cxn modelId="{056C4AC6-3446-4AAA-BC0F-CD2C9E6DA019}" type="presOf" srcId="{1486FB28-1E1A-4CEC-99BF-6A9B87FB7AF1}" destId="{C04740DD-0848-4597-B1C4-EC9F70D660B3}" srcOrd="1" destOrd="0" presId="urn:microsoft.com/office/officeart/2008/layout/HorizontalMultiLevelHierarchy"/>
    <dgm:cxn modelId="{2E36521A-28CB-4E68-ABDE-2E73CBDEF2FA}" type="presOf" srcId="{6C7DDAB3-CDB3-4A47-A75F-B5E5E3EEF241}" destId="{76B091CC-29F1-4A68-A57B-2B1E5771FD3C}" srcOrd="0" destOrd="0" presId="urn:microsoft.com/office/officeart/2008/layout/HorizontalMultiLevelHierarchy"/>
    <dgm:cxn modelId="{3CE35058-E4BB-4DA2-A63A-00AE8C516F11}" type="presOf" srcId="{0D1A14B7-B55A-48BD-B9C5-5CCB1B8A0EAE}" destId="{58D1E358-760E-4A09-8F0C-423B6DA9BBC6}" srcOrd="0" destOrd="0" presId="urn:microsoft.com/office/officeart/2008/layout/HorizontalMultiLevelHierarchy"/>
    <dgm:cxn modelId="{5EB00618-6CF7-4789-9A48-2F774BAFC3B8}" srcId="{1347B85A-55FC-4654-952A-20AE4E11E794}" destId="{DC0004E0-F116-46E7-96BE-271D2E3D878C}" srcOrd="0" destOrd="0" parTransId="{EDCF6DBF-1DC3-4A23-9BD5-486E3FB7875B}" sibTransId="{1D88AE4B-DD2D-4A02-BF5E-91BCB358CE8E}"/>
    <dgm:cxn modelId="{F1F6B506-3038-48F7-A0F0-794A246E5933}" srcId="{11A53FDD-AF73-4183-BF21-6849E0C8DCF5}" destId="{F73DB996-84A4-4298-B438-6A8EA5D3E247}" srcOrd="0" destOrd="0" parTransId="{07EB288C-7D0B-495C-A6B4-1BAC21F6357A}" sibTransId="{5838E6AD-7B39-400E-9527-55E34936502D}"/>
    <dgm:cxn modelId="{08904785-5503-46AA-99B7-176AE8E5F298}" type="presOf" srcId="{EDCF6DBF-1DC3-4A23-9BD5-486E3FB7875B}" destId="{144DA2C1-73D8-4A6C-BA69-197EC5BAD64C}" srcOrd="1" destOrd="0" presId="urn:microsoft.com/office/officeart/2008/layout/HorizontalMultiLevelHierarchy"/>
    <dgm:cxn modelId="{EC797632-6ACD-4E3A-B663-F98B77B5E794}" type="presOf" srcId="{D23EFA3F-7E6A-4E75-B3CA-F013DEC2DA67}" destId="{ED20A038-F4B2-4E98-AB0A-ED9D547B3D9B}" srcOrd="0" destOrd="0" presId="urn:microsoft.com/office/officeart/2008/layout/HorizontalMultiLevelHierarchy"/>
    <dgm:cxn modelId="{156EA7BD-FB1C-4611-A4DA-E5A3E4558135}" srcId="{6911DBB9-67D0-4DED-84CB-39D1B591A9ED}" destId="{55FBB843-6CE8-47F4-8A04-B48374EBD964}" srcOrd="3" destOrd="0" parTransId="{F70F87A4-3BCA-4FA4-82C4-55447EDE6D47}" sibTransId="{EB4018D5-6FBD-48B9-89FE-2C73AC7DC552}"/>
    <dgm:cxn modelId="{0F2EE95A-3038-4792-8DB7-126C2521A5DF}" type="presOf" srcId="{99ADD87E-BD22-4EED-AA6F-82C08FA25850}" destId="{3F629BFD-C137-4E52-80AC-8D43A22D52FE}" srcOrd="1" destOrd="0" presId="urn:microsoft.com/office/officeart/2008/layout/HorizontalMultiLevelHierarchy"/>
    <dgm:cxn modelId="{2F3EFCD9-6DBC-4609-8BD6-82749BC9497B}" type="presParOf" srcId="{C7DC294F-51EA-48EA-80A7-FEDFB29B5679}" destId="{E44445B1-D63A-437A-B794-A654AE689DBD}" srcOrd="0" destOrd="0" presId="urn:microsoft.com/office/officeart/2008/layout/HorizontalMultiLevelHierarchy"/>
    <dgm:cxn modelId="{E569D093-E37A-4AE6-B491-C24AA4119E74}" type="presParOf" srcId="{E44445B1-D63A-437A-B794-A654AE689DBD}" destId="{4CF0E44C-034B-4D0D-A506-978CD8D533FD}" srcOrd="0" destOrd="0" presId="urn:microsoft.com/office/officeart/2008/layout/HorizontalMultiLevelHierarchy"/>
    <dgm:cxn modelId="{7CF7D9BD-9697-481D-939E-40222A5BA74A}" type="presParOf" srcId="{E44445B1-D63A-437A-B794-A654AE689DBD}" destId="{A66F1FC1-4B26-4510-A3BC-04D9F6B11877}" srcOrd="1" destOrd="0" presId="urn:microsoft.com/office/officeart/2008/layout/HorizontalMultiLevelHierarchy"/>
    <dgm:cxn modelId="{CB97F45E-CCD6-4673-BB49-FA64FB3DCB1D}" type="presParOf" srcId="{A66F1FC1-4B26-4510-A3BC-04D9F6B11877}" destId="{DB6AF9D6-1AC8-4FF2-8AF7-8E0D7D46EC06}" srcOrd="0" destOrd="0" presId="urn:microsoft.com/office/officeart/2008/layout/HorizontalMultiLevelHierarchy"/>
    <dgm:cxn modelId="{75C42D59-9828-46EB-9949-2572395CF188}" type="presParOf" srcId="{DB6AF9D6-1AC8-4FF2-8AF7-8E0D7D46EC06}" destId="{F3D6A0BD-11BA-4BBB-982A-B5B990328D5A}" srcOrd="0" destOrd="0" presId="urn:microsoft.com/office/officeart/2008/layout/HorizontalMultiLevelHierarchy"/>
    <dgm:cxn modelId="{23FA8A9E-BB77-4033-826F-ADFB1F5D14A5}" type="presParOf" srcId="{A66F1FC1-4B26-4510-A3BC-04D9F6B11877}" destId="{9A1CAA30-2769-45BA-BE5E-3283D319CEB3}" srcOrd="1" destOrd="0" presId="urn:microsoft.com/office/officeart/2008/layout/HorizontalMultiLevelHierarchy"/>
    <dgm:cxn modelId="{165A2A70-5374-4B04-BDEE-483B9E496652}" type="presParOf" srcId="{9A1CAA30-2769-45BA-BE5E-3283D319CEB3}" destId="{3B1DCD7B-8336-4365-9384-F7A7392FF39D}" srcOrd="0" destOrd="0" presId="urn:microsoft.com/office/officeart/2008/layout/HorizontalMultiLevelHierarchy"/>
    <dgm:cxn modelId="{4651550E-C813-4707-B6CF-7A9005464981}" type="presParOf" srcId="{9A1CAA30-2769-45BA-BE5E-3283D319CEB3}" destId="{97610A6C-149A-423D-8FA4-29034C70F898}" srcOrd="1" destOrd="0" presId="urn:microsoft.com/office/officeart/2008/layout/HorizontalMultiLevelHierarchy"/>
    <dgm:cxn modelId="{4E8651A7-ADA7-44C2-AF7D-48D63EAF73D7}" type="presParOf" srcId="{97610A6C-149A-423D-8FA4-29034C70F898}" destId="{8308F4FA-2024-42B5-B4A5-B197798D02E3}" srcOrd="0" destOrd="0" presId="urn:microsoft.com/office/officeart/2008/layout/HorizontalMultiLevelHierarchy"/>
    <dgm:cxn modelId="{BE41C99F-BEA7-4503-B8D5-79686CEDE66F}" type="presParOf" srcId="{8308F4FA-2024-42B5-B4A5-B197798D02E3}" destId="{C04740DD-0848-4597-B1C4-EC9F70D660B3}" srcOrd="0" destOrd="0" presId="urn:microsoft.com/office/officeart/2008/layout/HorizontalMultiLevelHierarchy"/>
    <dgm:cxn modelId="{4DA9D3CC-1B66-4888-931F-414614A4769E}" type="presParOf" srcId="{97610A6C-149A-423D-8FA4-29034C70F898}" destId="{C6FF3223-A652-4307-AE12-BE1950E50515}" srcOrd="1" destOrd="0" presId="urn:microsoft.com/office/officeart/2008/layout/HorizontalMultiLevelHierarchy"/>
    <dgm:cxn modelId="{F0A129D3-CDFB-4013-A3E8-4D5AFEFD7048}" type="presParOf" srcId="{C6FF3223-A652-4307-AE12-BE1950E50515}" destId="{35402386-4E7F-45C9-8BC2-E37ED810432C}" srcOrd="0" destOrd="0" presId="urn:microsoft.com/office/officeart/2008/layout/HorizontalMultiLevelHierarchy"/>
    <dgm:cxn modelId="{1E26AB4B-6C00-462B-89A8-A7C4403F63B5}" type="presParOf" srcId="{C6FF3223-A652-4307-AE12-BE1950E50515}" destId="{5EDC41BD-EDD6-4CBD-945C-68906D5E866F}" srcOrd="1" destOrd="0" presId="urn:microsoft.com/office/officeart/2008/layout/HorizontalMultiLevelHierarchy"/>
    <dgm:cxn modelId="{44D14C37-E721-453A-95CC-6A4B9EC9DE1F}" type="presParOf" srcId="{97610A6C-149A-423D-8FA4-29034C70F898}" destId="{58901CDD-89E0-4F4F-966E-052A4B3775C0}" srcOrd="2" destOrd="0" presId="urn:microsoft.com/office/officeart/2008/layout/HorizontalMultiLevelHierarchy"/>
    <dgm:cxn modelId="{B9650F95-FC87-44CA-AA20-912D678FE06E}" type="presParOf" srcId="{58901CDD-89E0-4F4F-966E-052A4B3775C0}" destId="{607EE55F-760F-47EA-8492-77064A0D155E}" srcOrd="0" destOrd="0" presId="urn:microsoft.com/office/officeart/2008/layout/HorizontalMultiLevelHierarchy"/>
    <dgm:cxn modelId="{6479AD61-AD94-47A9-AA5D-7CCE43519F3B}" type="presParOf" srcId="{97610A6C-149A-423D-8FA4-29034C70F898}" destId="{FD1BD156-B66A-46DF-BB02-A0858FBEB830}" srcOrd="3" destOrd="0" presId="urn:microsoft.com/office/officeart/2008/layout/HorizontalMultiLevelHierarchy"/>
    <dgm:cxn modelId="{0CD87931-1F11-4CE6-8A45-E94CF92D98C5}" type="presParOf" srcId="{FD1BD156-B66A-46DF-BB02-A0858FBEB830}" destId="{84AC9F31-09DF-498A-9750-168978CD50B3}" srcOrd="0" destOrd="0" presId="urn:microsoft.com/office/officeart/2008/layout/HorizontalMultiLevelHierarchy"/>
    <dgm:cxn modelId="{EFA32B2A-D95C-4ACF-96A2-41DEC91E8602}" type="presParOf" srcId="{FD1BD156-B66A-46DF-BB02-A0858FBEB830}" destId="{2E341651-7FA0-4DAF-B2C7-42B1ED9D5F52}" srcOrd="1" destOrd="0" presId="urn:microsoft.com/office/officeart/2008/layout/HorizontalMultiLevelHierarchy"/>
    <dgm:cxn modelId="{7975CD9C-6B98-4B20-870E-0ABEB4F8EF07}" type="presParOf" srcId="{97610A6C-149A-423D-8FA4-29034C70F898}" destId="{1C1872F5-75E2-45B8-8CC3-620A8D67DA5A}" srcOrd="4" destOrd="0" presId="urn:microsoft.com/office/officeart/2008/layout/HorizontalMultiLevelHierarchy"/>
    <dgm:cxn modelId="{4298A92C-2732-45F4-AF74-0F9887550A8F}" type="presParOf" srcId="{1C1872F5-75E2-45B8-8CC3-620A8D67DA5A}" destId="{02E7D13D-C5A7-460C-8F7F-99C058C7A6B6}" srcOrd="0" destOrd="0" presId="urn:microsoft.com/office/officeart/2008/layout/HorizontalMultiLevelHierarchy"/>
    <dgm:cxn modelId="{703DFB45-77F4-4D20-A460-A2C1039549FC}" type="presParOf" srcId="{97610A6C-149A-423D-8FA4-29034C70F898}" destId="{7A52BABA-FB4D-4820-8DE5-4C128C3816A6}" srcOrd="5" destOrd="0" presId="urn:microsoft.com/office/officeart/2008/layout/HorizontalMultiLevelHierarchy"/>
    <dgm:cxn modelId="{BEAE9E12-104D-4720-B319-0E605A689111}" type="presParOf" srcId="{7A52BABA-FB4D-4820-8DE5-4C128C3816A6}" destId="{ED20A038-F4B2-4E98-AB0A-ED9D547B3D9B}" srcOrd="0" destOrd="0" presId="urn:microsoft.com/office/officeart/2008/layout/HorizontalMultiLevelHierarchy"/>
    <dgm:cxn modelId="{FFD9A92D-57B8-4A1C-83C6-43D25DDF4C62}" type="presParOf" srcId="{7A52BABA-FB4D-4820-8DE5-4C128C3816A6}" destId="{E59C248C-2145-49E7-81D6-8DBFAFA2364E}" srcOrd="1" destOrd="0" presId="urn:microsoft.com/office/officeart/2008/layout/HorizontalMultiLevelHierarchy"/>
    <dgm:cxn modelId="{BBEC2BCF-961B-4FBC-98F2-B7F76DCCE00E}" type="presParOf" srcId="{97610A6C-149A-423D-8FA4-29034C70F898}" destId="{ECD83AEB-085F-4652-9050-A94D2C097078}" srcOrd="6" destOrd="0" presId="urn:microsoft.com/office/officeart/2008/layout/HorizontalMultiLevelHierarchy"/>
    <dgm:cxn modelId="{EE521DB9-F6CB-4B94-8F47-5AB7FE019A7F}" type="presParOf" srcId="{ECD83AEB-085F-4652-9050-A94D2C097078}" destId="{1FBBB5AA-B6D8-478B-9BCC-87AB3C10D14C}" srcOrd="0" destOrd="0" presId="urn:microsoft.com/office/officeart/2008/layout/HorizontalMultiLevelHierarchy"/>
    <dgm:cxn modelId="{287C59F4-6608-41C1-9F90-4D1D3353AD69}" type="presParOf" srcId="{97610A6C-149A-423D-8FA4-29034C70F898}" destId="{21C940D5-4E8D-402B-ABDF-33EA277C3FA4}" srcOrd="7" destOrd="0" presId="urn:microsoft.com/office/officeart/2008/layout/HorizontalMultiLevelHierarchy"/>
    <dgm:cxn modelId="{47338B17-CA7D-43CD-AE84-33B9409D4EAF}" type="presParOf" srcId="{21C940D5-4E8D-402B-ABDF-33EA277C3FA4}" destId="{1A84AD65-F209-4307-B48C-C773DFB1A0E9}" srcOrd="0" destOrd="0" presId="urn:microsoft.com/office/officeart/2008/layout/HorizontalMultiLevelHierarchy"/>
    <dgm:cxn modelId="{EAE8D931-4AC4-4E8A-8C0B-C0C0B8F603D0}" type="presParOf" srcId="{21C940D5-4E8D-402B-ABDF-33EA277C3FA4}" destId="{5645A2B7-E7E2-4343-A2D5-466F8959408F}" srcOrd="1" destOrd="0" presId="urn:microsoft.com/office/officeart/2008/layout/HorizontalMultiLevelHierarchy"/>
    <dgm:cxn modelId="{B566E7E6-57E9-4536-86B0-13A8D0F8B6D4}" type="presParOf" srcId="{97610A6C-149A-423D-8FA4-29034C70F898}" destId="{811B75A5-EB1F-44EF-8D8D-2F17308702EB}" srcOrd="8" destOrd="0" presId="urn:microsoft.com/office/officeart/2008/layout/HorizontalMultiLevelHierarchy"/>
    <dgm:cxn modelId="{6DED5260-EB6B-4620-9F2A-1BEC1370D291}" type="presParOf" srcId="{811B75A5-EB1F-44EF-8D8D-2F17308702EB}" destId="{554EAB84-8CCE-40A4-898D-47E79EC74787}" srcOrd="0" destOrd="0" presId="urn:microsoft.com/office/officeart/2008/layout/HorizontalMultiLevelHierarchy"/>
    <dgm:cxn modelId="{CA93E20C-7F74-4A22-AE85-000FDF5D22A4}" type="presParOf" srcId="{97610A6C-149A-423D-8FA4-29034C70F898}" destId="{9E581D73-1E39-4D70-8437-B294C9AF3814}" srcOrd="9" destOrd="0" presId="urn:microsoft.com/office/officeart/2008/layout/HorizontalMultiLevelHierarchy"/>
    <dgm:cxn modelId="{25954385-9F4A-44BE-8563-9068A46912E8}" type="presParOf" srcId="{9E581D73-1E39-4D70-8437-B294C9AF3814}" destId="{790B25E1-79A5-4B48-87E7-428AEB3D471C}" srcOrd="0" destOrd="0" presId="urn:microsoft.com/office/officeart/2008/layout/HorizontalMultiLevelHierarchy"/>
    <dgm:cxn modelId="{D6BDD863-F32E-4ECE-9D87-A298903821B7}" type="presParOf" srcId="{9E581D73-1E39-4D70-8437-B294C9AF3814}" destId="{B2971C70-4EA5-441A-B1DF-B0E007C1DEF6}" srcOrd="1" destOrd="0" presId="urn:microsoft.com/office/officeart/2008/layout/HorizontalMultiLevelHierarchy"/>
    <dgm:cxn modelId="{ED0DBB2F-07B5-43C7-A0C2-8890401B446E}" type="presParOf" srcId="{97610A6C-149A-423D-8FA4-29034C70F898}" destId="{88D2FEF9-243B-4ED4-B03D-3CF7A86539E5}" srcOrd="10" destOrd="0" presId="urn:microsoft.com/office/officeart/2008/layout/HorizontalMultiLevelHierarchy"/>
    <dgm:cxn modelId="{F7F0D9D4-F7A0-41CC-AC6A-C23349B3659E}" type="presParOf" srcId="{88D2FEF9-243B-4ED4-B03D-3CF7A86539E5}" destId="{3F629BFD-C137-4E52-80AC-8D43A22D52FE}" srcOrd="0" destOrd="0" presId="urn:microsoft.com/office/officeart/2008/layout/HorizontalMultiLevelHierarchy"/>
    <dgm:cxn modelId="{C9F10C0E-A733-456F-83CA-1642907E1C71}" type="presParOf" srcId="{97610A6C-149A-423D-8FA4-29034C70F898}" destId="{34795DF2-CF17-435C-BC6A-B0708625E6AC}" srcOrd="11" destOrd="0" presId="urn:microsoft.com/office/officeart/2008/layout/HorizontalMultiLevelHierarchy"/>
    <dgm:cxn modelId="{52F468D9-347B-45AF-A1D6-61A49EAB8A4B}" type="presParOf" srcId="{34795DF2-CF17-435C-BC6A-B0708625E6AC}" destId="{8A98CAA2-25E8-4167-A4E1-FB9D9ACC29A8}" srcOrd="0" destOrd="0" presId="urn:microsoft.com/office/officeart/2008/layout/HorizontalMultiLevelHierarchy"/>
    <dgm:cxn modelId="{C38EDEC0-2954-4959-B7B1-CAB393EC0946}" type="presParOf" srcId="{34795DF2-CF17-435C-BC6A-B0708625E6AC}" destId="{C22AA226-D5E9-4E91-89E5-B15C95A7732C}" srcOrd="1" destOrd="0" presId="urn:microsoft.com/office/officeart/2008/layout/HorizontalMultiLevelHierarchy"/>
    <dgm:cxn modelId="{6604E93C-7648-444E-81A3-05F49F9A7AD5}" type="presParOf" srcId="{A66F1FC1-4B26-4510-A3BC-04D9F6B11877}" destId="{76B091CC-29F1-4A68-A57B-2B1E5771FD3C}" srcOrd="2" destOrd="0" presId="urn:microsoft.com/office/officeart/2008/layout/HorizontalMultiLevelHierarchy"/>
    <dgm:cxn modelId="{AAFE3820-0184-4DF9-885B-9292EE6F02CA}" type="presParOf" srcId="{76B091CC-29F1-4A68-A57B-2B1E5771FD3C}" destId="{7E327C57-5AF6-4A84-8C6D-0BFD71C67587}" srcOrd="0" destOrd="0" presId="urn:microsoft.com/office/officeart/2008/layout/HorizontalMultiLevelHierarchy"/>
    <dgm:cxn modelId="{84BD0FEF-E63C-4E3E-98F9-6A0CB4C63E9B}" type="presParOf" srcId="{A66F1FC1-4B26-4510-A3BC-04D9F6B11877}" destId="{DF5E8C59-FE7B-4357-84DB-51D0578E0432}" srcOrd="3" destOrd="0" presId="urn:microsoft.com/office/officeart/2008/layout/HorizontalMultiLevelHierarchy"/>
    <dgm:cxn modelId="{7A4742ED-426E-47C7-B46F-B42803B1636A}" type="presParOf" srcId="{DF5E8C59-FE7B-4357-84DB-51D0578E0432}" destId="{0987A281-9444-4914-B850-84C940AAC8D7}" srcOrd="0" destOrd="0" presId="urn:microsoft.com/office/officeart/2008/layout/HorizontalMultiLevelHierarchy"/>
    <dgm:cxn modelId="{E7CBE979-F421-4858-B302-98DDCE72FC96}" type="presParOf" srcId="{DF5E8C59-FE7B-4357-84DB-51D0578E0432}" destId="{4387CE84-7DEF-4185-9E10-E2A0A103C167}" srcOrd="1" destOrd="0" presId="urn:microsoft.com/office/officeart/2008/layout/HorizontalMultiLevelHierarchy"/>
    <dgm:cxn modelId="{7B41E685-56AE-4E06-BEB4-F3DF806FAD70}" type="presParOf" srcId="{4387CE84-7DEF-4185-9E10-E2A0A103C167}" destId="{AAA0419F-C20D-4754-A35E-290146849E9B}" srcOrd="0" destOrd="0" presId="urn:microsoft.com/office/officeart/2008/layout/HorizontalMultiLevelHierarchy"/>
    <dgm:cxn modelId="{590E3C52-C2B8-4D3A-AB75-F41D56FC46A4}" type="presParOf" srcId="{AAA0419F-C20D-4754-A35E-290146849E9B}" destId="{46EC0122-F185-49F7-90B6-E53CD044EB9B}" srcOrd="0" destOrd="0" presId="urn:microsoft.com/office/officeart/2008/layout/HorizontalMultiLevelHierarchy"/>
    <dgm:cxn modelId="{C2C761F8-F5C1-4E2D-AC00-0D52D71237A6}" type="presParOf" srcId="{4387CE84-7DEF-4185-9E10-E2A0A103C167}" destId="{5CCAA50B-A52B-4406-A974-0EE16B322A77}" srcOrd="1" destOrd="0" presId="urn:microsoft.com/office/officeart/2008/layout/HorizontalMultiLevelHierarchy"/>
    <dgm:cxn modelId="{9756C4E2-7D27-4FE4-ADB3-C072E818ADDC}" type="presParOf" srcId="{5CCAA50B-A52B-4406-A974-0EE16B322A77}" destId="{C004537B-AB98-4FFB-8622-990B7300A9F5}" srcOrd="0" destOrd="0" presId="urn:microsoft.com/office/officeart/2008/layout/HorizontalMultiLevelHierarchy"/>
    <dgm:cxn modelId="{836FA7CA-F40A-4C5A-84A4-818A50DBF2A6}" type="presParOf" srcId="{5CCAA50B-A52B-4406-A974-0EE16B322A77}" destId="{3E403148-4B79-44F8-AA69-8D8A966AE2EB}" srcOrd="1" destOrd="0" presId="urn:microsoft.com/office/officeart/2008/layout/HorizontalMultiLevelHierarchy"/>
    <dgm:cxn modelId="{590CFEC7-87D5-47DE-8E74-9D492D5A38E8}" type="presParOf" srcId="{4387CE84-7DEF-4185-9E10-E2A0A103C167}" destId="{5BB8FAAD-6629-425D-8D82-CE5887EC2496}" srcOrd="2" destOrd="0" presId="urn:microsoft.com/office/officeart/2008/layout/HorizontalMultiLevelHierarchy"/>
    <dgm:cxn modelId="{69712E5F-76BE-427A-B3FB-CF6D0DA9296A}" type="presParOf" srcId="{5BB8FAAD-6629-425D-8D82-CE5887EC2496}" destId="{E393FB0A-EA44-4F70-A08B-07FD6AEBEDCD}" srcOrd="0" destOrd="0" presId="urn:microsoft.com/office/officeart/2008/layout/HorizontalMultiLevelHierarchy"/>
    <dgm:cxn modelId="{215FFE50-93D4-4014-AC31-61F5667487A9}" type="presParOf" srcId="{4387CE84-7DEF-4185-9E10-E2A0A103C167}" destId="{D1C7FD03-148D-4A9F-82CC-E92D8C2AA82D}" srcOrd="3" destOrd="0" presId="urn:microsoft.com/office/officeart/2008/layout/HorizontalMultiLevelHierarchy"/>
    <dgm:cxn modelId="{D7DBBBBB-B22C-4DD0-9577-FF5E4EF00DA8}" type="presParOf" srcId="{D1C7FD03-148D-4A9F-82CC-E92D8C2AA82D}" destId="{76FEB2F4-A1DF-4577-A2A9-C7EA4226B1E3}" srcOrd="0" destOrd="0" presId="urn:microsoft.com/office/officeart/2008/layout/HorizontalMultiLevelHierarchy"/>
    <dgm:cxn modelId="{5430565E-D5D1-4538-A443-9D0B2A389967}" type="presParOf" srcId="{D1C7FD03-148D-4A9F-82CC-E92D8C2AA82D}" destId="{35E58E56-1576-4616-9567-9F9CE2664C70}" srcOrd="1" destOrd="0" presId="urn:microsoft.com/office/officeart/2008/layout/HorizontalMultiLevelHierarchy"/>
    <dgm:cxn modelId="{5A7A21DA-8045-4DF1-9F38-6C335A921F32}" type="presParOf" srcId="{A66F1FC1-4B26-4510-A3BC-04D9F6B11877}" destId="{52A1A66E-B66B-4279-9256-8EC871275F0F}" srcOrd="4" destOrd="0" presId="urn:microsoft.com/office/officeart/2008/layout/HorizontalMultiLevelHierarchy"/>
    <dgm:cxn modelId="{A1A5B540-F503-47F6-B5A3-AADC1B693D8D}" type="presParOf" srcId="{52A1A66E-B66B-4279-9256-8EC871275F0F}" destId="{BBE19A02-5386-4294-B5E9-8D21E86FA5DA}" srcOrd="0" destOrd="0" presId="urn:microsoft.com/office/officeart/2008/layout/HorizontalMultiLevelHierarchy"/>
    <dgm:cxn modelId="{E7BCE481-B84D-4F3B-9BA2-81516AE913FB}" type="presParOf" srcId="{A66F1FC1-4B26-4510-A3BC-04D9F6B11877}" destId="{A38EB3B0-2185-4327-9B6E-38EADA355C3A}" srcOrd="5" destOrd="0" presId="urn:microsoft.com/office/officeart/2008/layout/HorizontalMultiLevelHierarchy"/>
    <dgm:cxn modelId="{C4E9E029-186D-44FC-9DDB-46952AA460A4}" type="presParOf" srcId="{A38EB3B0-2185-4327-9B6E-38EADA355C3A}" destId="{CAEC61DB-CC4A-4D66-B8F1-F5451875F683}" srcOrd="0" destOrd="0" presId="urn:microsoft.com/office/officeart/2008/layout/HorizontalMultiLevelHierarchy"/>
    <dgm:cxn modelId="{3551D06F-1704-4A4B-A6BE-3AA0CA37FA4E}" type="presParOf" srcId="{A38EB3B0-2185-4327-9B6E-38EADA355C3A}" destId="{14BCB2FC-F6AE-4D88-B351-51B0081320E6}" srcOrd="1" destOrd="0" presId="urn:microsoft.com/office/officeart/2008/layout/HorizontalMultiLevelHierarchy"/>
    <dgm:cxn modelId="{16D76F44-01E8-45F7-9F3D-C9541E647766}" type="presParOf" srcId="{14BCB2FC-F6AE-4D88-B351-51B0081320E6}" destId="{ACBA8C55-5176-44FA-8E00-400B88DD8406}" srcOrd="0" destOrd="0" presId="urn:microsoft.com/office/officeart/2008/layout/HorizontalMultiLevelHierarchy"/>
    <dgm:cxn modelId="{940031EE-E735-4B92-89B7-FEB19A20A53A}" type="presParOf" srcId="{ACBA8C55-5176-44FA-8E00-400B88DD8406}" destId="{F1BBCB06-EC82-450A-955D-AED4DC0EC385}" srcOrd="0" destOrd="0" presId="urn:microsoft.com/office/officeart/2008/layout/HorizontalMultiLevelHierarchy"/>
    <dgm:cxn modelId="{6C09D65C-BE8F-4408-B710-98E6D62BD0B8}" type="presParOf" srcId="{14BCB2FC-F6AE-4D88-B351-51B0081320E6}" destId="{D3162FF9-2604-4528-8D71-42C98DA095A7}" srcOrd="1" destOrd="0" presId="urn:microsoft.com/office/officeart/2008/layout/HorizontalMultiLevelHierarchy"/>
    <dgm:cxn modelId="{6BA67DF2-F095-46D0-BF3E-D9926A25A626}" type="presParOf" srcId="{D3162FF9-2604-4528-8D71-42C98DA095A7}" destId="{4C4391FC-1B87-459C-B5B4-794FB250BC2B}" srcOrd="0" destOrd="0" presId="urn:microsoft.com/office/officeart/2008/layout/HorizontalMultiLevelHierarchy"/>
    <dgm:cxn modelId="{C46D3F13-5AFC-42B2-86BB-79ADE57B06A3}" type="presParOf" srcId="{D3162FF9-2604-4528-8D71-42C98DA095A7}" destId="{21EFFB4F-FB17-48FF-96B7-B3EA632B3FFF}" srcOrd="1" destOrd="0" presId="urn:microsoft.com/office/officeart/2008/layout/HorizontalMultiLevelHierarchy"/>
    <dgm:cxn modelId="{76000C2D-3961-4E06-9023-C472D7CB5222}" type="presParOf" srcId="{14BCB2FC-F6AE-4D88-B351-51B0081320E6}" destId="{15862885-37BB-4300-A701-D84F6F6D76DA}" srcOrd="2" destOrd="0" presId="urn:microsoft.com/office/officeart/2008/layout/HorizontalMultiLevelHierarchy"/>
    <dgm:cxn modelId="{C6511C81-B7D8-497C-AB78-CA910915C247}" type="presParOf" srcId="{15862885-37BB-4300-A701-D84F6F6D76DA}" destId="{C16DA443-B6B3-4104-AC42-E9679D27D060}" srcOrd="0" destOrd="0" presId="urn:microsoft.com/office/officeart/2008/layout/HorizontalMultiLevelHierarchy"/>
    <dgm:cxn modelId="{3AF4129F-9F99-4341-BF65-3CA9B3923D53}" type="presParOf" srcId="{14BCB2FC-F6AE-4D88-B351-51B0081320E6}" destId="{C4EA7EEA-4ACA-49E4-91E3-5F81E38A47A1}" srcOrd="3" destOrd="0" presId="urn:microsoft.com/office/officeart/2008/layout/HorizontalMultiLevelHierarchy"/>
    <dgm:cxn modelId="{080061C5-F813-4F08-A093-F69B96501E5D}" type="presParOf" srcId="{C4EA7EEA-4ACA-49E4-91E3-5F81E38A47A1}" destId="{9E0AEA2B-6EB4-4953-8877-7B8FFD7576E2}" srcOrd="0" destOrd="0" presId="urn:microsoft.com/office/officeart/2008/layout/HorizontalMultiLevelHierarchy"/>
    <dgm:cxn modelId="{060DEE64-A0E9-4448-A434-C412D45E35B0}" type="presParOf" srcId="{C4EA7EEA-4ACA-49E4-91E3-5F81E38A47A1}" destId="{5E55FE18-5C0C-40DF-AE19-05B13D6709C3}" srcOrd="1" destOrd="0" presId="urn:microsoft.com/office/officeart/2008/layout/HorizontalMultiLevelHierarchy"/>
    <dgm:cxn modelId="{8C727F3E-869A-4AE3-88F3-CAB3D0918231}" type="presParOf" srcId="{14BCB2FC-F6AE-4D88-B351-51B0081320E6}" destId="{AFD305C8-1C58-4967-9989-83870C88F0BB}" srcOrd="4" destOrd="0" presId="urn:microsoft.com/office/officeart/2008/layout/HorizontalMultiLevelHierarchy"/>
    <dgm:cxn modelId="{55AA8DFD-F4F7-4753-A1B5-BEE44F1FDD02}" type="presParOf" srcId="{AFD305C8-1C58-4967-9989-83870C88F0BB}" destId="{E0A56FFE-EC3B-400D-8817-449CB14B3828}" srcOrd="0" destOrd="0" presId="urn:microsoft.com/office/officeart/2008/layout/HorizontalMultiLevelHierarchy"/>
    <dgm:cxn modelId="{AC8DF5F1-466B-43EE-99D1-D972CD8C4564}" type="presParOf" srcId="{14BCB2FC-F6AE-4D88-B351-51B0081320E6}" destId="{8ECA8E40-D835-4E49-945E-09B44ED7FBEA}" srcOrd="5" destOrd="0" presId="urn:microsoft.com/office/officeart/2008/layout/HorizontalMultiLevelHierarchy"/>
    <dgm:cxn modelId="{5FEA69AE-6204-491B-BC84-FCBA84EA749B}" type="presParOf" srcId="{8ECA8E40-D835-4E49-945E-09B44ED7FBEA}" destId="{8DB00DE0-5470-4807-A3D2-43B0AA0CE266}" srcOrd="0" destOrd="0" presId="urn:microsoft.com/office/officeart/2008/layout/HorizontalMultiLevelHierarchy"/>
    <dgm:cxn modelId="{792D121E-D19F-41A0-9691-C99694B4F0A0}" type="presParOf" srcId="{8ECA8E40-D835-4E49-945E-09B44ED7FBEA}" destId="{2655AD02-6B8F-4D78-B49A-275159E716D3}" srcOrd="1" destOrd="0" presId="urn:microsoft.com/office/officeart/2008/layout/HorizontalMultiLevelHierarchy"/>
    <dgm:cxn modelId="{F85A8F82-D8B9-4270-ABCA-BEEEBDC1B075}" type="presParOf" srcId="{14BCB2FC-F6AE-4D88-B351-51B0081320E6}" destId="{C8DEE45D-A870-4A8A-8551-F7D4C3F1785D}" srcOrd="6" destOrd="0" presId="urn:microsoft.com/office/officeart/2008/layout/HorizontalMultiLevelHierarchy"/>
    <dgm:cxn modelId="{5D1DC000-716B-4A27-BE57-273F54070366}" type="presParOf" srcId="{C8DEE45D-A870-4A8A-8551-F7D4C3F1785D}" destId="{6C5864C4-92B7-4AE5-AC83-247EE9BFF402}" srcOrd="0" destOrd="0" presId="urn:microsoft.com/office/officeart/2008/layout/HorizontalMultiLevelHierarchy"/>
    <dgm:cxn modelId="{68C43FB2-6D16-49B3-A518-DC4C2949B4F6}" type="presParOf" srcId="{14BCB2FC-F6AE-4D88-B351-51B0081320E6}" destId="{130D7DBC-DD90-4B7D-A02F-53E6E4CD42B7}" srcOrd="7" destOrd="0" presId="urn:microsoft.com/office/officeart/2008/layout/HorizontalMultiLevelHierarchy"/>
    <dgm:cxn modelId="{2377D7A4-016C-4230-B37B-C7C60FE35B7F}" type="presParOf" srcId="{130D7DBC-DD90-4B7D-A02F-53E6E4CD42B7}" destId="{23DC5FCA-436F-4041-B0B5-0278AC0A4ECA}" srcOrd="0" destOrd="0" presId="urn:microsoft.com/office/officeart/2008/layout/HorizontalMultiLevelHierarchy"/>
    <dgm:cxn modelId="{4B3FD35A-D6F9-43B6-BFD0-340D13EF32EC}" type="presParOf" srcId="{130D7DBC-DD90-4B7D-A02F-53E6E4CD42B7}" destId="{71E2B503-3F54-4EA6-93C7-9A31028DFD1B}" srcOrd="1" destOrd="0" presId="urn:microsoft.com/office/officeart/2008/layout/HorizontalMultiLevelHierarchy"/>
    <dgm:cxn modelId="{90B09A6D-15FB-4F7E-AD13-18EA69D5FE36}" type="presParOf" srcId="{A66F1FC1-4B26-4510-A3BC-04D9F6B11877}" destId="{D3AD689A-19BD-4495-BD35-FC5ED347BD19}" srcOrd="6" destOrd="0" presId="urn:microsoft.com/office/officeart/2008/layout/HorizontalMultiLevelHierarchy"/>
    <dgm:cxn modelId="{B31BB6D0-DD23-4C0E-A0D7-2D16DF86B1FD}" type="presParOf" srcId="{D3AD689A-19BD-4495-BD35-FC5ED347BD19}" destId="{5ED8E833-35AB-4EED-B8A7-3F4CF0E6D42E}" srcOrd="0" destOrd="0" presId="urn:microsoft.com/office/officeart/2008/layout/HorizontalMultiLevelHierarchy"/>
    <dgm:cxn modelId="{DAB986FD-EEF3-4132-8F03-78AA12602A2F}" type="presParOf" srcId="{A66F1FC1-4B26-4510-A3BC-04D9F6B11877}" destId="{6D912354-E4DA-4E6A-ADBB-48739CC55E73}" srcOrd="7" destOrd="0" presId="urn:microsoft.com/office/officeart/2008/layout/HorizontalMultiLevelHierarchy"/>
    <dgm:cxn modelId="{19CBA78C-8F63-4299-B866-B30BE3AB92CB}" type="presParOf" srcId="{6D912354-E4DA-4E6A-ADBB-48739CC55E73}" destId="{583C270F-9014-499F-B005-ADF7920D8C11}" srcOrd="0" destOrd="0" presId="urn:microsoft.com/office/officeart/2008/layout/HorizontalMultiLevelHierarchy"/>
    <dgm:cxn modelId="{C9545490-FC2A-4D37-8AF8-40A57ED5484C}" type="presParOf" srcId="{6D912354-E4DA-4E6A-ADBB-48739CC55E73}" destId="{E3709501-E545-4151-82D0-4A0BEFE42852}" srcOrd="1" destOrd="0" presId="urn:microsoft.com/office/officeart/2008/layout/HorizontalMultiLevelHierarchy"/>
    <dgm:cxn modelId="{878D4F81-BE2B-49E4-96E4-8535FDD8F447}" type="presParOf" srcId="{E3709501-E545-4151-82D0-4A0BEFE42852}" destId="{C25F5A40-1226-4B61-B4E3-09A477468683}" srcOrd="0" destOrd="0" presId="urn:microsoft.com/office/officeart/2008/layout/HorizontalMultiLevelHierarchy"/>
    <dgm:cxn modelId="{61200199-FDA0-4ACF-8A04-EC2353C90288}" type="presParOf" srcId="{C25F5A40-1226-4B61-B4E3-09A477468683}" destId="{375EF5AE-E0F5-4B11-A16A-DD480AFB51B3}" srcOrd="0" destOrd="0" presId="urn:microsoft.com/office/officeart/2008/layout/HorizontalMultiLevelHierarchy"/>
    <dgm:cxn modelId="{44839741-2084-4F59-80FC-35A0EC519AFC}" type="presParOf" srcId="{E3709501-E545-4151-82D0-4A0BEFE42852}" destId="{B68AAB37-73AB-47FB-B396-7E9C941D6DBF}" srcOrd="1" destOrd="0" presId="urn:microsoft.com/office/officeart/2008/layout/HorizontalMultiLevelHierarchy"/>
    <dgm:cxn modelId="{E471840F-99EE-4944-A439-F5C0D95C9EB2}" type="presParOf" srcId="{B68AAB37-73AB-47FB-B396-7E9C941D6DBF}" destId="{8A714427-7DCA-4BBF-B166-E2874A3DBBD5}" srcOrd="0" destOrd="0" presId="urn:microsoft.com/office/officeart/2008/layout/HorizontalMultiLevelHierarchy"/>
    <dgm:cxn modelId="{27659CB5-3F8D-49F7-A787-527651A10C2B}" type="presParOf" srcId="{B68AAB37-73AB-47FB-B396-7E9C941D6DBF}" destId="{7D5B68A1-5342-42F4-92C1-F7626D801291}" srcOrd="1" destOrd="0" presId="urn:microsoft.com/office/officeart/2008/layout/HorizontalMultiLevelHierarchy"/>
    <dgm:cxn modelId="{B76E57B9-893B-4FDC-B579-6AD710EF62EA}" type="presParOf" srcId="{E3709501-E545-4151-82D0-4A0BEFE42852}" destId="{4FCC256A-F4FA-4E01-925B-0302D74D2B0D}" srcOrd="2" destOrd="0" presId="urn:microsoft.com/office/officeart/2008/layout/HorizontalMultiLevelHierarchy"/>
    <dgm:cxn modelId="{EA3BA974-BB29-4617-9491-5367C5A8225A}" type="presParOf" srcId="{4FCC256A-F4FA-4E01-925B-0302D74D2B0D}" destId="{DEE836AB-DF56-4192-A4E7-AA1FCC68AC5B}" srcOrd="0" destOrd="0" presId="urn:microsoft.com/office/officeart/2008/layout/HorizontalMultiLevelHierarchy"/>
    <dgm:cxn modelId="{1B096BC7-C63B-4562-B3CB-C7E7956C2D05}" type="presParOf" srcId="{E3709501-E545-4151-82D0-4A0BEFE42852}" destId="{BA7EA50C-FA8E-47B4-BE0E-C4677235E6BE}" srcOrd="3" destOrd="0" presId="urn:microsoft.com/office/officeart/2008/layout/HorizontalMultiLevelHierarchy"/>
    <dgm:cxn modelId="{5E3F27F4-DF22-4F46-9DED-C09CCF5C2D4A}" type="presParOf" srcId="{BA7EA50C-FA8E-47B4-BE0E-C4677235E6BE}" destId="{475A2050-9185-4CFC-B8EA-176FA9F08703}" srcOrd="0" destOrd="0" presId="urn:microsoft.com/office/officeart/2008/layout/HorizontalMultiLevelHierarchy"/>
    <dgm:cxn modelId="{BB8AE869-2BDC-480F-BC35-3D327F84AAD1}" type="presParOf" srcId="{BA7EA50C-FA8E-47B4-BE0E-C4677235E6BE}" destId="{7609B7E2-8F56-4ABC-9228-98C190F5D481}" srcOrd="1" destOrd="0" presId="urn:microsoft.com/office/officeart/2008/layout/HorizontalMultiLevelHierarchy"/>
    <dgm:cxn modelId="{3A8630FF-F784-4EB8-B607-9F039E999760}" type="presParOf" srcId="{A66F1FC1-4B26-4510-A3BC-04D9F6B11877}" destId="{58D1E358-760E-4A09-8F0C-423B6DA9BBC6}" srcOrd="8" destOrd="0" presId="urn:microsoft.com/office/officeart/2008/layout/HorizontalMultiLevelHierarchy"/>
    <dgm:cxn modelId="{98F9E0B8-384D-40DA-B961-33B48862C288}" type="presParOf" srcId="{58D1E358-760E-4A09-8F0C-423B6DA9BBC6}" destId="{2D9F466A-9A3B-4127-8703-D1CAF28B7E83}" srcOrd="0" destOrd="0" presId="urn:microsoft.com/office/officeart/2008/layout/HorizontalMultiLevelHierarchy"/>
    <dgm:cxn modelId="{C7D451C6-AEE2-4CDA-866E-AC75894A8C78}" type="presParOf" srcId="{A66F1FC1-4B26-4510-A3BC-04D9F6B11877}" destId="{B8AEBFDB-77E6-43C9-B20A-0F3C9C0DBE8E}" srcOrd="9" destOrd="0" presId="urn:microsoft.com/office/officeart/2008/layout/HorizontalMultiLevelHierarchy"/>
    <dgm:cxn modelId="{1EC17549-FE21-4AF4-A550-C2632F2F9D70}" type="presParOf" srcId="{B8AEBFDB-77E6-43C9-B20A-0F3C9C0DBE8E}" destId="{33124CB3-FAD2-48B0-912A-D8883BE8CD4A}" srcOrd="0" destOrd="0" presId="urn:microsoft.com/office/officeart/2008/layout/HorizontalMultiLevelHierarchy"/>
    <dgm:cxn modelId="{7D565D8B-EF45-42BB-BF4B-D3E13FA2E3A4}" type="presParOf" srcId="{B8AEBFDB-77E6-43C9-B20A-0F3C9C0DBE8E}" destId="{DB9E4C6B-CEF2-4593-A120-418CA08118EF}" srcOrd="1" destOrd="0" presId="urn:microsoft.com/office/officeart/2008/layout/HorizontalMultiLevelHierarchy"/>
    <dgm:cxn modelId="{41A7E943-80A2-4782-8ED7-08864947CA42}" type="presParOf" srcId="{DB9E4C6B-CEF2-4593-A120-418CA08118EF}" destId="{C0BBBB49-06B2-4F43-9A8E-4FEAA7352B85}" srcOrd="0" destOrd="0" presId="urn:microsoft.com/office/officeart/2008/layout/HorizontalMultiLevelHierarchy"/>
    <dgm:cxn modelId="{6C6AD848-6A30-47F6-976A-4421AE48233D}" type="presParOf" srcId="{C0BBBB49-06B2-4F43-9A8E-4FEAA7352B85}" destId="{144DA2C1-73D8-4A6C-BA69-197EC5BAD64C}" srcOrd="0" destOrd="0" presId="urn:microsoft.com/office/officeart/2008/layout/HorizontalMultiLevelHierarchy"/>
    <dgm:cxn modelId="{7AE5D3DA-5F75-4506-AA31-CDD5B5FDBCB6}" type="presParOf" srcId="{DB9E4C6B-CEF2-4593-A120-418CA08118EF}" destId="{368CE8BD-9A47-47F7-A09A-9842A5A613C9}" srcOrd="1" destOrd="0" presId="urn:microsoft.com/office/officeart/2008/layout/HorizontalMultiLevelHierarchy"/>
    <dgm:cxn modelId="{969C8CB8-3FBD-4C80-8A42-6B0A787431FD}" type="presParOf" srcId="{368CE8BD-9A47-47F7-A09A-9842A5A613C9}" destId="{17AD619B-EBC4-4958-A117-406F96864CC0}" srcOrd="0" destOrd="0" presId="urn:microsoft.com/office/officeart/2008/layout/HorizontalMultiLevelHierarchy"/>
    <dgm:cxn modelId="{1FC727C7-4B7A-43F9-A7B1-5E9110FB1BE3}" type="presParOf" srcId="{368CE8BD-9A47-47F7-A09A-9842A5A613C9}" destId="{6C76DECE-A067-4F8D-B165-303D71D23325}" srcOrd="1" destOrd="0" presId="urn:microsoft.com/office/officeart/2008/layout/HorizontalMultiLevelHierarchy"/>
    <dgm:cxn modelId="{0D96BF55-B3F9-431E-82F9-7AC7DF5EFB07}" type="presParOf" srcId="{DB9E4C6B-CEF2-4593-A120-418CA08118EF}" destId="{F434851C-E43F-4032-8362-61CB63D0B120}" srcOrd="2" destOrd="0" presId="urn:microsoft.com/office/officeart/2008/layout/HorizontalMultiLevelHierarchy"/>
    <dgm:cxn modelId="{E40BC49C-829B-4795-BF7F-D2E9C3C76E9A}" type="presParOf" srcId="{F434851C-E43F-4032-8362-61CB63D0B120}" destId="{84E18D63-C170-46C3-A046-DD2D10FC1D3D}" srcOrd="0" destOrd="0" presId="urn:microsoft.com/office/officeart/2008/layout/HorizontalMultiLevelHierarchy"/>
    <dgm:cxn modelId="{5379D20F-F5EF-4C52-A8CC-6DAB9B19EF99}" type="presParOf" srcId="{DB9E4C6B-CEF2-4593-A120-418CA08118EF}" destId="{E7A581ED-1A56-401A-8448-47145FCD238F}" srcOrd="3" destOrd="0" presId="urn:microsoft.com/office/officeart/2008/layout/HorizontalMultiLevelHierarchy"/>
    <dgm:cxn modelId="{7BE66A52-00AC-4B68-B997-4C80B7530D5F}" type="presParOf" srcId="{E7A581ED-1A56-401A-8448-47145FCD238F}" destId="{0A740B90-CB87-4DAB-B801-6B033AB7FB66}" srcOrd="0" destOrd="0" presId="urn:microsoft.com/office/officeart/2008/layout/HorizontalMultiLevelHierarchy"/>
    <dgm:cxn modelId="{028109A3-7DD1-4706-B58E-0CEAFB1AF746}" type="presParOf" srcId="{E7A581ED-1A56-401A-8448-47145FCD238F}" destId="{DC0E6C49-764E-40F0-8412-9564CD2381F3}" srcOrd="1" destOrd="0" presId="urn:microsoft.com/office/officeart/2008/layout/HorizontalMultiLevelHierarchy"/>
    <dgm:cxn modelId="{E00E78B3-B0C1-4D3C-929F-1F5B255E1E77}" type="presParOf" srcId="{DB9E4C6B-CEF2-4593-A120-418CA08118EF}" destId="{0D182EFA-D9CF-4723-A1CB-643C66D1FA54}" srcOrd="4" destOrd="0" presId="urn:microsoft.com/office/officeart/2008/layout/HorizontalMultiLevelHierarchy"/>
    <dgm:cxn modelId="{1420D5F1-834F-4E02-AC15-D9921DCF8079}" type="presParOf" srcId="{0D182EFA-D9CF-4723-A1CB-643C66D1FA54}" destId="{E71A0EDD-D653-45D9-A8C9-7E70F5BF72C0}" srcOrd="0" destOrd="0" presId="urn:microsoft.com/office/officeart/2008/layout/HorizontalMultiLevelHierarchy"/>
    <dgm:cxn modelId="{E79790C4-FACD-451E-920A-0ED0F9E198A8}" type="presParOf" srcId="{DB9E4C6B-CEF2-4593-A120-418CA08118EF}" destId="{6EBA85D8-8EBF-4070-A8E1-7CCBEBF3A598}" srcOrd="5" destOrd="0" presId="urn:microsoft.com/office/officeart/2008/layout/HorizontalMultiLevelHierarchy"/>
    <dgm:cxn modelId="{5E63D0F3-DB48-4ADC-8D4B-DFE81CECCEAF}" type="presParOf" srcId="{6EBA85D8-8EBF-4070-A8E1-7CCBEBF3A598}" destId="{B438BEF3-739C-43DF-AB0A-567C2715F60D}" srcOrd="0" destOrd="0" presId="urn:microsoft.com/office/officeart/2008/layout/HorizontalMultiLevelHierarchy"/>
    <dgm:cxn modelId="{2C22E51C-0EC1-4E0F-B91D-0D7B79A84FEF}" type="presParOf" srcId="{6EBA85D8-8EBF-4070-A8E1-7CCBEBF3A598}" destId="{BBA68AB3-2DB6-45C7-8A91-3A7AF8F6925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55F7EC-33E4-4C47-8AD4-75F5A8E0303D}">
      <dgm:prSet phldrT="[Testo]" custT="1"/>
      <dgm:spPr/>
      <dgm:t>
        <a:bodyPr/>
        <a:lstStyle/>
        <a:p>
          <a:pPr algn="ctr"/>
          <a:r>
            <a:rPr lang="it-IT" sz="16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gm:t>
    </dgm:pt>
    <dgm:pt modelId="{FB1AC1F5-87C4-4629-B733-BF3AE762A2E1}" type="par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8465C-FDFF-4944-8976-9FBA9DEFC010}" type="sib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1DBB9-67D0-4DED-84CB-39D1B591A9ED}">
      <dgm:prSet phldrT="[Testo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gm:t>
    </dgm:pt>
    <dgm:pt modelId="{925AC6BA-F6BF-4DC2-9E20-0CB9D3D91BA1}" type="parTrans" cxnId="{67400F6E-D879-42EB-A08A-F584F36A97F1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792A8-55C8-46C8-A951-47C44853B201}" type="sibTrans" cxnId="{67400F6E-D879-42EB-A08A-F584F36A97F1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53FDD-AF73-4183-BF21-6849E0C8DCF5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gm:t>
    </dgm:pt>
    <dgm:pt modelId="{2CEB9EBA-420A-41D0-A0B5-F79FC56689A5}" type="parTrans" cxnId="{BD4FDEE7-34CC-4403-BC9D-87C78A6FC667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86645-E220-4956-8559-2B9FB10CC00A}" type="sibTrans" cxnId="{BD4FDEE7-34CC-4403-BC9D-87C78A6FC667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7B85A-55FC-4654-952A-20AE4E11E794}">
      <dgm:prSet phldrT="[Testo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gm:t>
    </dgm:pt>
    <dgm:pt modelId="{0D1A14B7-B55A-48BD-B9C5-5CCB1B8A0EAE}" type="parTrans" cxnId="{291213CE-D471-48DE-9893-0B0F0D45BAAD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28682-E2B1-4C0E-AE14-3656D9D708AC}" type="sibTrans" cxnId="{291213CE-D471-48DE-9893-0B0F0D45BAAD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E3F7A-013C-4130-B845-9728625BF3AF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gm:t>
    </dgm:pt>
    <dgm:pt modelId="{6C7DDAB3-CDB3-4A47-A75F-B5E5E3EEF241}" type="parTrans" cxnId="{13F21CC6-3402-47CD-B7E9-BA74CD977D12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27CF6-D576-4825-84F1-83108731A70E}" type="sibTrans" cxnId="{13F21CC6-3402-47CD-B7E9-BA74CD977D1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893A3-E839-4BDC-9265-B53631743EAD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gm:t>
    </dgm:pt>
    <dgm:pt modelId="{F8902099-6EDA-45BB-9C7B-5A8076636320}" type="parTrans" cxnId="{B199EEDE-FC5F-4511-AF25-4C0EF71AF42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57D6-5045-40EE-ABB5-70EFC095D20C}" type="sibTrans" cxnId="{B199EEDE-FC5F-4511-AF25-4C0EF71AF42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8A969-AE2F-4A27-A1DF-4A64D5F58CFD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gm:t>
    </dgm:pt>
    <dgm:pt modelId="{1486FB28-1E1A-4CEC-99BF-6A9B87FB7AF1}" type="parTrans" cxnId="{6C3898D1-6BAA-422F-96BF-305A2B196F6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30858-C42A-4C59-8033-1D0C4103EE0C}" type="sibTrans" cxnId="{6C3898D1-6BAA-422F-96BF-305A2B196F6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EFA3F-7E6A-4E75-B3CA-F013DEC2DA67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gm:t>
    </dgm:pt>
    <dgm:pt modelId="{C470D302-764C-4E46-BE19-2569E14CD6FD}" type="parTrans" cxnId="{65556917-86B8-4086-BFFB-B0E0116E30C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C4AAF-6575-463F-8E44-0FB115BEA589}" type="sibTrans" cxnId="{65556917-86B8-4086-BFFB-B0E0116E30C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BB843-6CE8-47F4-8A04-B48374EBD964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gm:t>
    </dgm:pt>
    <dgm:pt modelId="{F70F87A4-3BCA-4FA4-82C4-55447EDE6D47}" type="parTrans" cxnId="{156EA7BD-FB1C-4611-A4DA-E5A3E455813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018D5-6FBD-48B9-89FE-2C73AC7DC552}" type="sibTrans" cxnId="{156EA7BD-FB1C-4611-A4DA-E5A3E455813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C7DD8-CB3B-4F9F-8FB9-C07EFE14B65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gm:t>
    </dgm:pt>
    <dgm:pt modelId="{D6F19C5A-88E4-42CE-8DD7-5F9D533AE36A}" type="parTrans" cxnId="{EA99F9AE-F2D5-44A8-9A51-AAF5B3D1100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1C595-CB68-4BC1-8D0E-EB8F0DDF68E8}" type="sibTrans" cxnId="{EA99F9AE-F2D5-44A8-9A51-AAF5B3D1100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BC9A-709B-4DE1-A638-FA72717EF633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gm:t>
    </dgm:pt>
    <dgm:pt modelId="{99ADD87E-BD22-4EED-AA6F-82C08FA25850}" type="parTrans" cxnId="{C4847E59-F890-4284-8B09-5D984930C7A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D0953-35DD-44EC-92EA-8A28709A7EB8}" type="sibTrans" cxnId="{C4847E59-F890-4284-8B09-5D984930C7A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4AA48-1AB7-4BFB-9334-3C9948570FC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gm:t>
    </dgm:pt>
    <dgm:pt modelId="{168D28F3-5000-4898-A242-1A8A0C61BE08}" type="parTrans" cxnId="{3A7192E4-6BF5-4D44-988D-A223AD2654E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F31F6-91A0-4401-A9E0-190B2DF2347C}" type="sibTrans" cxnId="{3A7192E4-6BF5-4D44-988D-A223AD2654EB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A9E2A-692D-411C-9DA3-484B85E7D0F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gm:t>
    </dgm:pt>
    <dgm:pt modelId="{C37877DE-B289-46A0-92E3-5E1869F20606}" type="parTrans" cxnId="{85B44263-34FE-4792-9867-11AC77F8DC45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BAF3-C878-4EC7-BB32-09FE161679E1}" type="sibTrans" cxnId="{85B44263-34FE-4792-9867-11AC77F8DC4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DB996-84A4-4298-B438-6A8EA5D3E247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gm:t>
    </dgm:pt>
    <dgm:pt modelId="{07EB288C-7D0B-495C-A6B4-1BAC21F6357A}" type="parTrans" cxnId="{F1F6B506-3038-48F7-A0F0-794A246E5933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8E6AD-7B39-400E-9527-55E34936502D}" type="sibTrans" cxnId="{F1F6B506-3038-48F7-A0F0-794A246E593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1470D-DEB0-4917-8FE2-E7F7B0B2DD41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gm:t>
    </dgm:pt>
    <dgm:pt modelId="{07AF3BDC-1066-4742-A2B1-3B600AA9AB42}" type="parTrans" cxnId="{DBF91272-EB21-4377-9EC2-1BB821AF59C4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66A76-F155-4ED7-A79D-ED1994A93FED}" type="sibTrans" cxnId="{DBF91272-EB21-4377-9EC2-1BB821AF59C4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50D92-1ED8-440C-A5CF-4EF2E889571C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gm:t>
    </dgm:pt>
    <dgm:pt modelId="{74DAE48F-77BA-456D-A7AC-64CF0EA7FAD2}" type="parTrans" cxnId="{C3A22A78-ED49-4239-908D-7006878A81AC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2C0D-6602-4F19-A8AF-09555EEA9906}" type="sibTrans" cxnId="{C3A22A78-ED49-4239-908D-7006878A81A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50714-4AD0-4B2C-94DB-B5172438F6EB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gm:t>
    </dgm:pt>
    <dgm:pt modelId="{DD7D1975-8D21-4911-8756-0113BBCC7D38}" type="parTrans" cxnId="{D09E0F9A-189F-40F6-A118-976CE0982FB6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058C5-8DB0-494B-B7EF-2CE9DBEB53DC}" type="sibTrans" cxnId="{D09E0F9A-189F-40F6-A118-976CE0982FB6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E1F48-E672-4FBA-A676-D61616CC22E6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gm:t>
    </dgm:pt>
    <dgm:pt modelId="{3235F026-97CB-4A5F-A737-D5E7C7AC254E}" type="parTrans" cxnId="{CCB4EEFB-9F5A-495E-BED7-3FA3B309F143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D93801-0AC4-4AC6-8F76-4083AA9E42F1}" type="sibTrans" cxnId="{CCB4EEFB-9F5A-495E-BED7-3FA3B309F14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4CD70-BA64-4B5C-99C4-93452E03C1E0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gm:t>
    </dgm:pt>
    <dgm:pt modelId="{41ABC8FB-323D-4D1A-9AE6-394F824F7963}" type="parTrans" cxnId="{430C3C7E-FBCC-415A-8665-435D9AD06642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10C66-43FC-482E-A941-FC6EE9C2A5FF}" type="sibTrans" cxnId="{430C3C7E-FBCC-415A-8665-435D9AD0664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004E0-F116-46E7-96BE-271D2E3D878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gm:t>
    </dgm:pt>
    <dgm:pt modelId="{EDCF6DBF-1DC3-4A23-9BD5-486E3FB7875B}" type="parTrans" cxnId="{5EB00618-6CF7-4789-9A48-2F774BAFC3B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8AE4B-DD2D-4A02-BF5E-91BCB358CE8E}" type="sibTrans" cxnId="{5EB00618-6CF7-4789-9A48-2F774BAFC3B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68EA0-4569-4701-85AF-7BA0FA50FFDB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gm:t>
    </dgm:pt>
    <dgm:pt modelId="{2103F4EF-7184-4792-A04D-44A1957ADECF}" type="parTrans" cxnId="{F6DA5BB3-B237-4091-887F-396E5A4E6AF0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BE212-26D0-4826-8DBB-ADEF33B6E5A3}" type="sibTrans" cxnId="{F6DA5BB3-B237-4091-887F-396E5A4E6AF0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35F0D-5E6E-4D05-AEDA-EE9BBF9A834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gm:t>
    </dgm:pt>
    <dgm:pt modelId="{4B4B9A2B-CE77-4B34-AC5A-A02284F662D2}" type="parTrans" cxnId="{F031B93C-DF22-4D04-8D76-1418490E5DCF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CF9EA-29FA-4E20-BDB4-3DA3AFED0CA2}" type="sibTrans" cxnId="{F031B93C-DF22-4D04-8D76-1418490E5DCF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58ECF-6090-4151-B5BF-08D8EC26DF5C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gm:t>
    </dgm:pt>
    <dgm:pt modelId="{D328DC82-A156-4FF3-94DF-76A810182CE6}" type="parTrans" cxnId="{BF11C39F-3F5E-40EB-8664-F3744EE84D44}">
      <dgm:prSet custT="1"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4E0AF-B089-4BB7-B05F-A6EE613D3FCB}" type="sibTrans" cxnId="{BF11C39F-3F5E-40EB-8664-F3744EE84D44}">
      <dgm:prSet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44445B1-D63A-437A-B794-A654AE689DBD}" type="pres">
      <dgm:prSet presAssocID="{CB55F7EC-33E4-4C47-8AD4-75F5A8E0303D}" presName="root1" presStyleCnt="0"/>
      <dgm:spPr/>
    </dgm:pt>
    <dgm:pt modelId="{4CF0E44C-034B-4D0D-A506-978CD8D533FD}" type="pres">
      <dgm:prSet presAssocID="{CB55F7EC-33E4-4C47-8AD4-75F5A8E0303D}" presName="LevelOneTextNode" presStyleLbl="node0" presStyleIdx="0" presStyleCnt="1" custScaleY="11769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66F1FC1-4B26-4510-A3BC-04D9F6B11877}" type="pres">
      <dgm:prSet presAssocID="{CB55F7EC-33E4-4C47-8AD4-75F5A8E0303D}" presName="level2hierChild" presStyleCnt="0"/>
      <dgm:spPr/>
    </dgm:pt>
    <dgm:pt modelId="{DB6AF9D6-1AC8-4FF2-8AF7-8E0D7D46EC06}" type="pres">
      <dgm:prSet presAssocID="{925AC6BA-F6BF-4DC2-9E20-0CB9D3D91BA1}" presName="conn2-1" presStyleLbl="parChTrans1D2" presStyleIdx="0" presStyleCnt="5"/>
      <dgm:spPr/>
      <dgm:t>
        <a:bodyPr/>
        <a:lstStyle/>
        <a:p>
          <a:endParaRPr lang="it-IT"/>
        </a:p>
      </dgm:t>
    </dgm:pt>
    <dgm:pt modelId="{F3D6A0BD-11BA-4BBB-982A-B5B990328D5A}" type="pres">
      <dgm:prSet presAssocID="{925AC6BA-F6BF-4DC2-9E20-0CB9D3D91BA1}" presName="connTx" presStyleLbl="parChTrans1D2" presStyleIdx="0" presStyleCnt="5"/>
      <dgm:spPr/>
      <dgm:t>
        <a:bodyPr/>
        <a:lstStyle/>
        <a:p>
          <a:endParaRPr lang="it-IT"/>
        </a:p>
      </dgm:t>
    </dgm:pt>
    <dgm:pt modelId="{9A1CAA30-2769-45BA-BE5E-3283D319CEB3}" type="pres">
      <dgm:prSet presAssocID="{6911DBB9-67D0-4DED-84CB-39D1B591A9ED}" presName="root2" presStyleCnt="0"/>
      <dgm:spPr/>
    </dgm:pt>
    <dgm:pt modelId="{3B1DCD7B-8336-4365-9384-F7A7392FF39D}" type="pres">
      <dgm:prSet presAssocID="{6911DBB9-67D0-4DED-84CB-39D1B591A9E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7610A6C-149A-423D-8FA4-29034C70F898}" type="pres">
      <dgm:prSet presAssocID="{6911DBB9-67D0-4DED-84CB-39D1B591A9ED}" presName="level3hierChild" presStyleCnt="0"/>
      <dgm:spPr/>
    </dgm:pt>
    <dgm:pt modelId="{8308F4FA-2024-42B5-B4A5-B197798D02E3}" type="pres">
      <dgm:prSet presAssocID="{1486FB28-1E1A-4CEC-99BF-6A9B87FB7AF1}" presName="conn2-1" presStyleLbl="parChTrans1D3" presStyleIdx="0" presStyleCnt="17"/>
      <dgm:spPr/>
      <dgm:t>
        <a:bodyPr/>
        <a:lstStyle/>
        <a:p>
          <a:endParaRPr lang="it-IT"/>
        </a:p>
      </dgm:t>
    </dgm:pt>
    <dgm:pt modelId="{C04740DD-0848-4597-B1C4-EC9F70D660B3}" type="pres">
      <dgm:prSet presAssocID="{1486FB28-1E1A-4CEC-99BF-6A9B87FB7AF1}" presName="connTx" presStyleLbl="parChTrans1D3" presStyleIdx="0" presStyleCnt="17"/>
      <dgm:spPr/>
      <dgm:t>
        <a:bodyPr/>
        <a:lstStyle/>
        <a:p>
          <a:endParaRPr lang="it-IT"/>
        </a:p>
      </dgm:t>
    </dgm:pt>
    <dgm:pt modelId="{C6FF3223-A652-4307-AE12-BE1950E50515}" type="pres">
      <dgm:prSet presAssocID="{5E98A969-AE2F-4A27-A1DF-4A64D5F58CFD}" presName="root2" presStyleCnt="0"/>
      <dgm:spPr/>
    </dgm:pt>
    <dgm:pt modelId="{35402386-4E7F-45C9-8BC2-E37ED810432C}" type="pres">
      <dgm:prSet presAssocID="{5E98A969-AE2F-4A27-A1DF-4A64D5F58CFD}" presName="LevelTwoTextNode" presStyleLbl="node3" presStyleIdx="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DC41BD-EDD6-4CBD-945C-68906D5E866F}" type="pres">
      <dgm:prSet presAssocID="{5E98A969-AE2F-4A27-A1DF-4A64D5F58CFD}" presName="level3hierChild" presStyleCnt="0"/>
      <dgm:spPr/>
    </dgm:pt>
    <dgm:pt modelId="{58901CDD-89E0-4F4F-966E-052A4B3775C0}" type="pres">
      <dgm:prSet presAssocID="{D328DC82-A156-4FF3-94DF-76A810182CE6}" presName="conn2-1" presStyleLbl="parChTrans1D3" presStyleIdx="1" presStyleCnt="17"/>
      <dgm:spPr/>
      <dgm:t>
        <a:bodyPr/>
        <a:lstStyle/>
        <a:p>
          <a:endParaRPr lang="it-IT"/>
        </a:p>
      </dgm:t>
    </dgm:pt>
    <dgm:pt modelId="{607EE55F-760F-47EA-8492-77064A0D155E}" type="pres">
      <dgm:prSet presAssocID="{D328DC82-A156-4FF3-94DF-76A810182CE6}" presName="connTx" presStyleLbl="parChTrans1D3" presStyleIdx="1" presStyleCnt="17"/>
      <dgm:spPr/>
      <dgm:t>
        <a:bodyPr/>
        <a:lstStyle/>
        <a:p>
          <a:endParaRPr lang="it-IT"/>
        </a:p>
      </dgm:t>
    </dgm:pt>
    <dgm:pt modelId="{FD1BD156-B66A-46DF-BB02-A0858FBEB830}" type="pres">
      <dgm:prSet presAssocID="{89B58ECF-6090-4151-B5BF-08D8EC26DF5C}" presName="root2" presStyleCnt="0"/>
      <dgm:spPr/>
    </dgm:pt>
    <dgm:pt modelId="{84AC9F31-09DF-498A-9750-168978CD50B3}" type="pres">
      <dgm:prSet presAssocID="{89B58ECF-6090-4151-B5BF-08D8EC26DF5C}" presName="LevelTwoTextNode" presStyleLbl="node3" presStyleIdx="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41651-7FA0-4DAF-B2C7-42B1ED9D5F52}" type="pres">
      <dgm:prSet presAssocID="{89B58ECF-6090-4151-B5BF-08D8EC26DF5C}" presName="level3hierChild" presStyleCnt="0"/>
      <dgm:spPr/>
    </dgm:pt>
    <dgm:pt modelId="{1C1872F5-75E2-45B8-8CC3-620A8D67DA5A}" type="pres">
      <dgm:prSet presAssocID="{C470D302-764C-4E46-BE19-2569E14CD6FD}" presName="conn2-1" presStyleLbl="parChTrans1D3" presStyleIdx="2" presStyleCnt="17"/>
      <dgm:spPr/>
      <dgm:t>
        <a:bodyPr/>
        <a:lstStyle/>
        <a:p>
          <a:endParaRPr lang="it-IT"/>
        </a:p>
      </dgm:t>
    </dgm:pt>
    <dgm:pt modelId="{02E7D13D-C5A7-460C-8F7F-99C058C7A6B6}" type="pres">
      <dgm:prSet presAssocID="{C470D302-764C-4E46-BE19-2569E14CD6FD}" presName="connTx" presStyleLbl="parChTrans1D3" presStyleIdx="2" presStyleCnt="17"/>
      <dgm:spPr/>
      <dgm:t>
        <a:bodyPr/>
        <a:lstStyle/>
        <a:p>
          <a:endParaRPr lang="it-IT"/>
        </a:p>
      </dgm:t>
    </dgm:pt>
    <dgm:pt modelId="{7A52BABA-FB4D-4820-8DE5-4C128C3816A6}" type="pres">
      <dgm:prSet presAssocID="{D23EFA3F-7E6A-4E75-B3CA-F013DEC2DA67}" presName="root2" presStyleCnt="0"/>
      <dgm:spPr/>
    </dgm:pt>
    <dgm:pt modelId="{ED20A038-F4B2-4E98-AB0A-ED9D547B3D9B}" type="pres">
      <dgm:prSet presAssocID="{D23EFA3F-7E6A-4E75-B3CA-F013DEC2DA67}" presName="LevelTwoTextNode" presStyleLbl="node3" presStyleIdx="2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9C248C-2145-49E7-81D6-8DBFAFA2364E}" type="pres">
      <dgm:prSet presAssocID="{D23EFA3F-7E6A-4E75-B3CA-F013DEC2DA67}" presName="level3hierChild" presStyleCnt="0"/>
      <dgm:spPr/>
    </dgm:pt>
    <dgm:pt modelId="{ECD83AEB-085F-4652-9050-A94D2C097078}" type="pres">
      <dgm:prSet presAssocID="{F70F87A4-3BCA-4FA4-82C4-55447EDE6D47}" presName="conn2-1" presStyleLbl="parChTrans1D3" presStyleIdx="3" presStyleCnt="17"/>
      <dgm:spPr/>
      <dgm:t>
        <a:bodyPr/>
        <a:lstStyle/>
        <a:p>
          <a:endParaRPr lang="it-IT"/>
        </a:p>
      </dgm:t>
    </dgm:pt>
    <dgm:pt modelId="{1FBBB5AA-B6D8-478B-9BCC-87AB3C10D14C}" type="pres">
      <dgm:prSet presAssocID="{F70F87A4-3BCA-4FA4-82C4-55447EDE6D47}" presName="connTx" presStyleLbl="parChTrans1D3" presStyleIdx="3" presStyleCnt="17"/>
      <dgm:spPr/>
      <dgm:t>
        <a:bodyPr/>
        <a:lstStyle/>
        <a:p>
          <a:endParaRPr lang="it-IT"/>
        </a:p>
      </dgm:t>
    </dgm:pt>
    <dgm:pt modelId="{21C940D5-4E8D-402B-ABDF-33EA277C3FA4}" type="pres">
      <dgm:prSet presAssocID="{55FBB843-6CE8-47F4-8A04-B48374EBD964}" presName="root2" presStyleCnt="0"/>
      <dgm:spPr/>
    </dgm:pt>
    <dgm:pt modelId="{1A84AD65-F209-4307-B48C-C773DFB1A0E9}" type="pres">
      <dgm:prSet presAssocID="{55FBB843-6CE8-47F4-8A04-B48374EBD964}" presName="LevelTwoTextNode" presStyleLbl="node3" presStyleIdx="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45A2B7-E7E2-4343-A2D5-466F8959408F}" type="pres">
      <dgm:prSet presAssocID="{55FBB843-6CE8-47F4-8A04-B48374EBD964}" presName="level3hierChild" presStyleCnt="0"/>
      <dgm:spPr/>
    </dgm:pt>
    <dgm:pt modelId="{811B75A5-EB1F-44EF-8D8D-2F17308702EB}" type="pres">
      <dgm:prSet presAssocID="{D6F19C5A-88E4-42CE-8DD7-5F9D533AE36A}" presName="conn2-1" presStyleLbl="parChTrans1D3" presStyleIdx="4" presStyleCnt="17"/>
      <dgm:spPr/>
      <dgm:t>
        <a:bodyPr/>
        <a:lstStyle/>
        <a:p>
          <a:endParaRPr lang="it-IT"/>
        </a:p>
      </dgm:t>
    </dgm:pt>
    <dgm:pt modelId="{554EAB84-8CCE-40A4-898D-47E79EC74787}" type="pres">
      <dgm:prSet presAssocID="{D6F19C5A-88E4-42CE-8DD7-5F9D533AE36A}" presName="connTx" presStyleLbl="parChTrans1D3" presStyleIdx="4" presStyleCnt="17"/>
      <dgm:spPr/>
      <dgm:t>
        <a:bodyPr/>
        <a:lstStyle/>
        <a:p>
          <a:endParaRPr lang="it-IT"/>
        </a:p>
      </dgm:t>
    </dgm:pt>
    <dgm:pt modelId="{9E581D73-1E39-4D70-8437-B294C9AF3814}" type="pres">
      <dgm:prSet presAssocID="{CA8C7DD8-CB3B-4F9F-8FB9-C07EFE14B65A}" presName="root2" presStyleCnt="0"/>
      <dgm:spPr/>
    </dgm:pt>
    <dgm:pt modelId="{790B25E1-79A5-4B48-87E7-428AEB3D471C}" type="pres">
      <dgm:prSet presAssocID="{CA8C7DD8-CB3B-4F9F-8FB9-C07EFE14B65A}" presName="LevelTwoTextNode" presStyleLbl="node3" presStyleIdx="4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971C70-4EA5-441A-B1DF-B0E007C1DEF6}" type="pres">
      <dgm:prSet presAssocID="{CA8C7DD8-CB3B-4F9F-8FB9-C07EFE14B65A}" presName="level3hierChild" presStyleCnt="0"/>
      <dgm:spPr/>
    </dgm:pt>
    <dgm:pt modelId="{88D2FEF9-243B-4ED4-B03D-3CF7A86539E5}" type="pres">
      <dgm:prSet presAssocID="{99ADD87E-BD22-4EED-AA6F-82C08FA25850}" presName="conn2-1" presStyleLbl="parChTrans1D3" presStyleIdx="5" presStyleCnt="17"/>
      <dgm:spPr/>
      <dgm:t>
        <a:bodyPr/>
        <a:lstStyle/>
        <a:p>
          <a:endParaRPr lang="it-IT"/>
        </a:p>
      </dgm:t>
    </dgm:pt>
    <dgm:pt modelId="{3F629BFD-C137-4E52-80AC-8D43A22D52FE}" type="pres">
      <dgm:prSet presAssocID="{99ADD87E-BD22-4EED-AA6F-82C08FA25850}" presName="connTx" presStyleLbl="parChTrans1D3" presStyleIdx="5" presStyleCnt="17"/>
      <dgm:spPr/>
      <dgm:t>
        <a:bodyPr/>
        <a:lstStyle/>
        <a:p>
          <a:endParaRPr lang="it-IT"/>
        </a:p>
      </dgm:t>
    </dgm:pt>
    <dgm:pt modelId="{34795DF2-CF17-435C-BC6A-B0708625E6AC}" type="pres">
      <dgm:prSet presAssocID="{5D32BC9A-709B-4DE1-A638-FA72717EF633}" presName="root2" presStyleCnt="0"/>
      <dgm:spPr/>
    </dgm:pt>
    <dgm:pt modelId="{8A98CAA2-25E8-4167-A4E1-FB9D9ACC29A8}" type="pres">
      <dgm:prSet presAssocID="{5D32BC9A-709B-4DE1-A638-FA72717EF633}" presName="LevelTwoTextNode" presStyleLbl="node3" presStyleIdx="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AA226-D5E9-4E91-89E5-B15C95A7732C}" type="pres">
      <dgm:prSet presAssocID="{5D32BC9A-709B-4DE1-A638-FA72717EF633}" presName="level3hierChild" presStyleCnt="0"/>
      <dgm:spPr/>
    </dgm:pt>
    <dgm:pt modelId="{76B091CC-29F1-4A68-A57B-2B1E5771FD3C}" type="pres">
      <dgm:prSet presAssocID="{6C7DDAB3-CDB3-4A47-A75F-B5E5E3EEF241}" presName="conn2-1" presStyleLbl="parChTrans1D2" presStyleIdx="1" presStyleCnt="5"/>
      <dgm:spPr/>
      <dgm:t>
        <a:bodyPr/>
        <a:lstStyle/>
        <a:p>
          <a:endParaRPr lang="it-IT"/>
        </a:p>
      </dgm:t>
    </dgm:pt>
    <dgm:pt modelId="{7E327C57-5AF6-4A84-8C6D-0BFD71C67587}" type="pres">
      <dgm:prSet presAssocID="{6C7DDAB3-CDB3-4A47-A75F-B5E5E3EEF241}" presName="connTx" presStyleLbl="parChTrans1D2" presStyleIdx="1" presStyleCnt="5"/>
      <dgm:spPr/>
      <dgm:t>
        <a:bodyPr/>
        <a:lstStyle/>
        <a:p>
          <a:endParaRPr lang="it-IT"/>
        </a:p>
      </dgm:t>
    </dgm:pt>
    <dgm:pt modelId="{DF5E8C59-FE7B-4357-84DB-51D0578E0432}" type="pres">
      <dgm:prSet presAssocID="{CA0E3F7A-013C-4130-B845-9728625BF3AF}" presName="root2" presStyleCnt="0"/>
      <dgm:spPr/>
    </dgm:pt>
    <dgm:pt modelId="{0987A281-9444-4914-B850-84C940AAC8D7}" type="pres">
      <dgm:prSet presAssocID="{CA0E3F7A-013C-4130-B845-9728625BF3AF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387CE84-7DEF-4185-9E10-E2A0A103C167}" type="pres">
      <dgm:prSet presAssocID="{CA0E3F7A-013C-4130-B845-9728625BF3AF}" presName="level3hierChild" presStyleCnt="0"/>
      <dgm:spPr/>
    </dgm:pt>
    <dgm:pt modelId="{AAA0419F-C20D-4754-A35E-290146849E9B}" type="pres">
      <dgm:prSet presAssocID="{168D28F3-5000-4898-A242-1A8A0C61BE08}" presName="conn2-1" presStyleLbl="parChTrans1D3" presStyleIdx="6" presStyleCnt="17"/>
      <dgm:spPr/>
      <dgm:t>
        <a:bodyPr/>
        <a:lstStyle/>
        <a:p>
          <a:endParaRPr lang="it-IT"/>
        </a:p>
      </dgm:t>
    </dgm:pt>
    <dgm:pt modelId="{46EC0122-F185-49F7-90B6-E53CD044EB9B}" type="pres">
      <dgm:prSet presAssocID="{168D28F3-5000-4898-A242-1A8A0C61BE08}" presName="connTx" presStyleLbl="parChTrans1D3" presStyleIdx="6" presStyleCnt="17"/>
      <dgm:spPr/>
      <dgm:t>
        <a:bodyPr/>
        <a:lstStyle/>
        <a:p>
          <a:endParaRPr lang="it-IT"/>
        </a:p>
      </dgm:t>
    </dgm:pt>
    <dgm:pt modelId="{5CCAA50B-A52B-4406-A974-0EE16B322A77}" type="pres">
      <dgm:prSet presAssocID="{01C4AA48-1AB7-4BFB-9334-3C9948570FC7}" presName="root2" presStyleCnt="0"/>
      <dgm:spPr/>
    </dgm:pt>
    <dgm:pt modelId="{C004537B-AB98-4FFB-8622-990B7300A9F5}" type="pres">
      <dgm:prSet presAssocID="{01C4AA48-1AB7-4BFB-9334-3C9948570FC7}" presName="LevelTwoTextNode" presStyleLbl="node3" presStyleIdx="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403148-4B79-44F8-AA69-8D8A966AE2EB}" type="pres">
      <dgm:prSet presAssocID="{01C4AA48-1AB7-4BFB-9334-3C9948570FC7}" presName="level3hierChild" presStyleCnt="0"/>
      <dgm:spPr/>
    </dgm:pt>
    <dgm:pt modelId="{5BB8FAAD-6629-425D-8D82-CE5887EC2496}" type="pres">
      <dgm:prSet presAssocID="{C37877DE-B289-46A0-92E3-5E1869F20606}" presName="conn2-1" presStyleLbl="parChTrans1D3" presStyleIdx="7" presStyleCnt="17"/>
      <dgm:spPr/>
      <dgm:t>
        <a:bodyPr/>
        <a:lstStyle/>
        <a:p>
          <a:endParaRPr lang="it-IT"/>
        </a:p>
      </dgm:t>
    </dgm:pt>
    <dgm:pt modelId="{E393FB0A-EA44-4F70-A08B-07FD6AEBEDCD}" type="pres">
      <dgm:prSet presAssocID="{C37877DE-B289-46A0-92E3-5E1869F20606}" presName="connTx" presStyleLbl="parChTrans1D3" presStyleIdx="7" presStyleCnt="17"/>
      <dgm:spPr/>
      <dgm:t>
        <a:bodyPr/>
        <a:lstStyle/>
        <a:p>
          <a:endParaRPr lang="it-IT"/>
        </a:p>
      </dgm:t>
    </dgm:pt>
    <dgm:pt modelId="{D1C7FD03-148D-4A9F-82CC-E92D8C2AA82D}" type="pres">
      <dgm:prSet presAssocID="{D51A9E2A-692D-411C-9DA3-484B85E7D0F7}" presName="root2" presStyleCnt="0"/>
      <dgm:spPr/>
    </dgm:pt>
    <dgm:pt modelId="{76FEB2F4-A1DF-4577-A2A9-C7EA4226B1E3}" type="pres">
      <dgm:prSet presAssocID="{D51A9E2A-692D-411C-9DA3-484B85E7D0F7}" presName="LevelTwoTextNode" presStyleLbl="node3" presStyleIdx="7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5E58E56-1576-4616-9567-9F9CE2664C70}" type="pres">
      <dgm:prSet presAssocID="{D51A9E2A-692D-411C-9DA3-484B85E7D0F7}" presName="level3hierChild" presStyleCnt="0"/>
      <dgm:spPr/>
    </dgm:pt>
    <dgm:pt modelId="{52A1A66E-B66B-4279-9256-8EC871275F0F}" type="pres">
      <dgm:prSet presAssocID="{2CEB9EBA-420A-41D0-A0B5-F79FC56689A5}" presName="conn2-1" presStyleLbl="parChTrans1D2" presStyleIdx="2" presStyleCnt="5"/>
      <dgm:spPr/>
      <dgm:t>
        <a:bodyPr/>
        <a:lstStyle/>
        <a:p>
          <a:endParaRPr lang="it-IT"/>
        </a:p>
      </dgm:t>
    </dgm:pt>
    <dgm:pt modelId="{BBE19A02-5386-4294-B5E9-8D21E86FA5DA}" type="pres">
      <dgm:prSet presAssocID="{2CEB9EBA-420A-41D0-A0B5-F79FC56689A5}" presName="connTx" presStyleLbl="parChTrans1D2" presStyleIdx="2" presStyleCnt="5"/>
      <dgm:spPr/>
      <dgm:t>
        <a:bodyPr/>
        <a:lstStyle/>
        <a:p>
          <a:endParaRPr lang="it-IT"/>
        </a:p>
      </dgm:t>
    </dgm:pt>
    <dgm:pt modelId="{A38EB3B0-2185-4327-9B6E-38EADA355C3A}" type="pres">
      <dgm:prSet presAssocID="{11A53FDD-AF73-4183-BF21-6849E0C8DCF5}" presName="root2" presStyleCnt="0"/>
      <dgm:spPr/>
    </dgm:pt>
    <dgm:pt modelId="{CAEC61DB-CC4A-4D66-B8F1-F5451875F683}" type="pres">
      <dgm:prSet presAssocID="{11A53FDD-AF73-4183-BF21-6849E0C8DCF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BCB2FC-F6AE-4D88-B351-51B0081320E6}" type="pres">
      <dgm:prSet presAssocID="{11A53FDD-AF73-4183-BF21-6849E0C8DCF5}" presName="level3hierChild" presStyleCnt="0"/>
      <dgm:spPr/>
    </dgm:pt>
    <dgm:pt modelId="{ACBA8C55-5176-44FA-8E00-400B88DD8406}" type="pres">
      <dgm:prSet presAssocID="{07EB288C-7D0B-495C-A6B4-1BAC21F6357A}" presName="conn2-1" presStyleLbl="parChTrans1D3" presStyleIdx="8" presStyleCnt="17"/>
      <dgm:spPr/>
      <dgm:t>
        <a:bodyPr/>
        <a:lstStyle/>
        <a:p>
          <a:endParaRPr lang="it-IT"/>
        </a:p>
      </dgm:t>
    </dgm:pt>
    <dgm:pt modelId="{F1BBCB06-EC82-450A-955D-AED4DC0EC385}" type="pres">
      <dgm:prSet presAssocID="{07EB288C-7D0B-495C-A6B4-1BAC21F6357A}" presName="connTx" presStyleLbl="parChTrans1D3" presStyleIdx="8" presStyleCnt="17"/>
      <dgm:spPr/>
      <dgm:t>
        <a:bodyPr/>
        <a:lstStyle/>
        <a:p>
          <a:endParaRPr lang="it-IT"/>
        </a:p>
      </dgm:t>
    </dgm:pt>
    <dgm:pt modelId="{D3162FF9-2604-4528-8D71-42C98DA095A7}" type="pres">
      <dgm:prSet presAssocID="{F73DB996-84A4-4298-B438-6A8EA5D3E247}" presName="root2" presStyleCnt="0"/>
      <dgm:spPr/>
    </dgm:pt>
    <dgm:pt modelId="{4C4391FC-1B87-459C-B5B4-794FB250BC2B}" type="pres">
      <dgm:prSet presAssocID="{F73DB996-84A4-4298-B438-6A8EA5D3E247}" presName="LevelTwoTextNode" presStyleLbl="node3" presStyleIdx="8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EFFB4F-FB17-48FF-96B7-B3EA632B3FFF}" type="pres">
      <dgm:prSet presAssocID="{F73DB996-84A4-4298-B438-6A8EA5D3E247}" presName="level3hierChild" presStyleCnt="0"/>
      <dgm:spPr/>
    </dgm:pt>
    <dgm:pt modelId="{15862885-37BB-4300-A701-D84F6F6D76DA}" type="pres">
      <dgm:prSet presAssocID="{07AF3BDC-1066-4742-A2B1-3B600AA9AB42}" presName="conn2-1" presStyleLbl="parChTrans1D3" presStyleIdx="9" presStyleCnt="17"/>
      <dgm:spPr/>
      <dgm:t>
        <a:bodyPr/>
        <a:lstStyle/>
        <a:p>
          <a:endParaRPr lang="it-IT"/>
        </a:p>
      </dgm:t>
    </dgm:pt>
    <dgm:pt modelId="{C16DA443-B6B3-4104-AC42-E9679D27D060}" type="pres">
      <dgm:prSet presAssocID="{07AF3BDC-1066-4742-A2B1-3B600AA9AB42}" presName="connTx" presStyleLbl="parChTrans1D3" presStyleIdx="9" presStyleCnt="17"/>
      <dgm:spPr/>
      <dgm:t>
        <a:bodyPr/>
        <a:lstStyle/>
        <a:p>
          <a:endParaRPr lang="it-IT"/>
        </a:p>
      </dgm:t>
    </dgm:pt>
    <dgm:pt modelId="{C4EA7EEA-4ACA-49E4-91E3-5F81E38A47A1}" type="pres">
      <dgm:prSet presAssocID="{2FC1470D-DEB0-4917-8FE2-E7F7B0B2DD41}" presName="root2" presStyleCnt="0"/>
      <dgm:spPr/>
    </dgm:pt>
    <dgm:pt modelId="{9E0AEA2B-6EB4-4953-8877-7B8FFD7576E2}" type="pres">
      <dgm:prSet presAssocID="{2FC1470D-DEB0-4917-8FE2-E7F7B0B2DD41}" presName="LevelTwoTextNode" presStyleLbl="node3" presStyleIdx="9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55FE18-5C0C-40DF-AE19-05B13D6709C3}" type="pres">
      <dgm:prSet presAssocID="{2FC1470D-DEB0-4917-8FE2-E7F7B0B2DD41}" presName="level3hierChild" presStyleCnt="0"/>
      <dgm:spPr/>
    </dgm:pt>
    <dgm:pt modelId="{AFD305C8-1C58-4967-9989-83870C88F0BB}" type="pres">
      <dgm:prSet presAssocID="{74DAE48F-77BA-456D-A7AC-64CF0EA7FAD2}" presName="conn2-1" presStyleLbl="parChTrans1D3" presStyleIdx="10" presStyleCnt="17"/>
      <dgm:spPr/>
      <dgm:t>
        <a:bodyPr/>
        <a:lstStyle/>
        <a:p>
          <a:endParaRPr lang="it-IT"/>
        </a:p>
      </dgm:t>
    </dgm:pt>
    <dgm:pt modelId="{E0A56FFE-EC3B-400D-8817-449CB14B3828}" type="pres">
      <dgm:prSet presAssocID="{74DAE48F-77BA-456D-A7AC-64CF0EA7FAD2}" presName="connTx" presStyleLbl="parChTrans1D3" presStyleIdx="10" presStyleCnt="17"/>
      <dgm:spPr/>
      <dgm:t>
        <a:bodyPr/>
        <a:lstStyle/>
        <a:p>
          <a:endParaRPr lang="it-IT"/>
        </a:p>
      </dgm:t>
    </dgm:pt>
    <dgm:pt modelId="{8ECA8E40-D835-4E49-945E-09B44ED7FBEA}" type="pres">
      <dgm:prSet presAssocID="{12650D92-1ED8-440C-A5CF-4EF2E889571C}" presName="root2" presStyleCnt="0"/>
      <dgm:spPr/>
    </dgm:pt>
    <dgm:pt modelId="{8DB00DE0-5470-4807-A3D2-43B0AA0CE266}" type="pres">
      <dgm:prSet presAssocID="{12650D92-1ED8-440C-A5CF-4EF2E889571C}" presName="LevelTwoTextNode" presStyleLbl="node3" presStyleIdx="1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655AD02-6B8F-4D78-B49A-275159E716D3}" type="pres">
      <dgm:prSet presAssocID="{12650D92-1ED8-440C-A5CF-4EF2E889571C}" presName="level3hierChild" presStyleCnt="0"/>
      <dgm:spPr/>
    </dgm:pt>
    <dgm:pt modelId="{C8DEE45D-A870-4A8A-8551-F7D4C3F1785D}" type="pres">
      <dgm:prSet presAssocID="{DD7D1975-8D21-4911-8756-0113BBCC7D38}" presName="conn2-1" presStyleLbl="parChTrans1D3" presStyleIdx="11" presStyleCnt="17"/>
      <dgm:spPr/>
      <dgm:t>
        <a:bodyPr/>
        <a:lstStyle/>
        <a:p>
          <a:endParaRPr lang="it-IT"/>
        </a:p>
      </dgm:t>
    </dgm:pt>
    <dgm:pt modelId="{6C5864C4-92B7-4AE5-AC83-247EE9BFF402}" type="pres">
      <dgm:prSet presAssocID="{DD7D1975-8D21-4911-8756-0113BBCC7D38}" presName="connTx" presStyleLbl="parChTrans1D3" presStyleIdx="11" presStyleCnt="17"/>
      <dgm:spPr/>
      <dgm:t>
        <a:bodyPr/>
        <a:lstStyle/>
        <a:p>
          <a:endParaRPr lang="it-IT"/>
        </a:p>
      </dgm:t>
    </dgm:pt>
    <dgm:pt modelId="{130D7DBC-DD90-4B7D-A02F-53E6E4CD42B7}" type="pres">
      <dgm:prSet presAssocID="{76D50714-4AD0-4B2C-94DB-B5172438F6EB}" presName="root2" presStyleCnt="0"/>
      <dgm:spPr/>
    </dgm:pt>
    <dgm:pt modelId="{23DC5FCA-436F-4041-B0B5-0278AC0A4ECA}" type="pres">
      <dgm:prSet presAssocID="{76D50714-4AD0-4B2C-94DB-B5172438F6EB}" presName="LevelTwoTextNode" presStyleLbl="node3" presStyleIdx="1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2B503-3F54-4EA6-93C7-9A31028DFD1B}" type="pres">
      <dgm:prSet presAssocID="{76D50714-4AD0-4B2C-94DB-B5172438F6EB}" presName="level3hierChild" presStyleCnt="0"/>
      <dgm:spPr/>
    </dgm:pt>
    <dgm:pt modelId="{D3AD689A-19BD-4495-BD35-FC5ED347BD19}" type="pres">
      <dgm:prSet presAssocID="{F8902099-6EDA-45BB-9C7B-5A8076636320}" presName="conn2-1" presStyleLbl="parChTrans1D2" presStyleIdx="3" presStyleCnt="5"/>
      <dgm:spPr/>
      <dgm:t>
        <a:bodyPr/>
        <a:lstStyle/>
        <a:p>
          <a:endParaRPr lang="it-IT"/>
        </a:p>
      </dgm:t>
    </dgm:pt>
    <dgm:pt modelId="{5ED8E833-35AB-4EED-B8A7-3F4CF0E6D42E}" type="pres">
      <dgm:prSet presAssocID="{F8902099-6EDA-45BB-9C7B-5A8076636320}" presName="connTx" presStyleLbl="parChTrans1D2" presStyleIdx="3" presStyleCnt="5"/>
      <dgm:spPr/>
      <dgm:t>
        <a:bodyPr/>
        <a:lstStyle/>
        <a:p>
          <a:endParaRPr lang="it-IT"/>
        </a:p>
      </dgm:t>
    </dgm:pt>
    <dgm:pt modelId="{6D912354-E4DA-4E6A-ADBB-48739CC55E73}" type="pres">
      <dgm:prSet presAssocID="{D70893A3-E839-4BDC-9265-B53631743EAD}" presName="root2" presStyleCnt="0"/>
      <dgm:spPr/>
    </dgm:pt>
    <dgm:pt modelId="{583C270F-9014-499F-B005-ADF7920D8C11}" type="pres">
      <dgm:prSet presAssocID="{D70893A3-E839-4BDC-9265-B53631743EAD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709501-E545-4151-82D0-4A0BEFE42852}" type="pres">
      <dgm:prSet presAssocID="{D70893A3-E839-4BDC-9265-B53631743EAD}" presName="level3hierChild" presStyleCnt="0"/>
      <dgm:spPr/>
    </dgm:pt>
    <dgm:pt modelId="{C25F5A40-1226-4B61-B4E3-09A477468683}" type="pres">
      <dgm:prSet presAssocID="{3235F026-97CB-4A5F-A737-D5E7C7AC254E}" presName="conn2-1" presStyleLbl="parChTrans1D3" presStyleIdx="12" presStyleCnt="17"/>
      <dgm:spPr/>
      <dgm:t>
        <a:bodyPr/>
        <a:lstStyle/>
        <a:p>
          <a:endParaRPr lang="it-IT"/>
        </a:p>
      </dgm:t>
    </dgm:pt>
    <dgm:pt modelId="{375EF5AE-E0F5-4B11-A16A-DD480AFB51B3}" type="pres">
      <dgm:prSet presAssocID="{3235F026-97CB-4A5F-A737-D5E7C7AC254E}" presName="connTx" presStyleLbl="parChTrans1D3" presStyleIdx="12" presStyleCnt="17"/>
      <dgm:spPr/>
      <dgm:t>
        <a:bodyPr/>
        <a:lstStyle/>
        <a:p>
          <a:endParaRPr lang="it-IT"/>
        </a:p>
      </dgm:t>
    </dgm:pt>
    <dgm:pt modelId="{B68AAB37-73AB-47FB-B396-7E9C941D6DBF}" type="pres">
      <dgm:prSet presAssocID="{DF3E1F48-E672-4FBA-A676-D61616CC22E6}" presName="root2" presStyleCnt="0"/>
      <dgm:spPr/>
    </dgm:pt>
    <dgm:pt modelId="{8A714427-7DCA-4BBF-B166-E2874A3DBBD5}" type="pres">
      <dgm:prSet presAssocID="{DF3E1F48-E672-4FBA-A676-D61616CC22E6}" presName="LevelTwoTextNode" presStyleLbl="node3" presStyleIdx="12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5B68A1-5342-42F4-92C1-F7626D801291}" type="pres">
      <dgm:prSet presAssocID="{DF3E1F48-E672-4FBA-A676-D61616CC22E6}" presName="level3hierChild" presStyleCnt="0"/>
      <dgm:spPr/>
    </dgm:pt>
    <dgm:pt modelId="{4FCC256A-F4FA-4E01-925B-0302D74D2B0D}" type="pres">
      <dgm:prSet presAssocID="{41ABC8FB-323D-4D1A-9AE6-394F824F7963}" presName="conn2-1" presStyleLbl="parChTrans1D3" presStyleIdx="13" presStyleCnt="17"/>
      <dgm:spPr/>
      <dgm:t>
        <a:bodyPr/>
        <a:lstStyle/>
        <a:p>
          <a:endParaRPr lang="it-IT"/>
        </a:p>
      </dgm:t>
    </dgm:pt>
    <dgm:pt modelId="{DEE836AB-DF56-4192-A4E7-AA1FCC68AC5B}" type="pres">
      <dgm:prSet presAssocID="{41ABC8FB-323D-4D1A-9AE6-394F824F7963}" presName="connTx" presStyleLbl="parChTrans1D3" presStyleIdx="13" presStyleCnt="17"/>
      <dgm:spPr/>
      <dgm:t>
        <a:bodyPr/>
        <a:lstStyle/>
        <a:p>
          <a:endParaRPr lang="it-IT"/>
        </a:p>
      </dgm:t>
    </dgm:pt>
    <dgm:pt modelId="{BA7EA50C-FA8E-47B4-BE0E-C4677235E6BE}" type="pres">
      <dgm:prSet presAssocID="{0374CD70-BA64-4B5C-99C4-93452E03C1E0}" presName="root2" presStyleCnt="0"/>
      <dgm:spPr/>
    </dgm:pt>
    <dgm:pt modelId="{475A2050-9185-4CFC-B8EA-176FA9F08703}" type="pres">
      <dgm:prSet presAssocID="{0374CD70-BA64-4B5C-99C4-93452E03C1E0}" presName="LevelTwoTextNode" presStyleLbl="node3" presStyleIdx="1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609B7E2-8F56-4ABC-9228-98C190F5D481}" type="pres">
      <dgm:prSet presAssocID="{0374CD70-BA64-4B5C-99C4-93452E03C1E0}" presName="level3hierChild" presStyleCnt="0"/>
      <dgm:spPr/>
    </dgm:pt>
    <dgm:pt modelId="{58D1E358-760E-4A09-8F0C-423B6DA9BBC6}" type="pres">
      <dgm:prSet presAssocID="{0D1A14B7-B55A-48BD-B9C5-5CCB1B8A0EAE}" presName="conn2-1" presStyleLbl="parChTrans1D2" presStyleIdx="4" presStyleCnt="5"/>
      <dgm:spPr/>
      <dgm:t>
        <a:bodyPr/>
        <a:lstStyle/>
        <a:p>
          <a:endParaRPr lang="it-IT"/>
        </a:p>
      </dgm:t>
    </dgm:pt>
    <dgm:pt modelId="{2D9F466A-9A3B-4127-8703-D1CAF28B7E83}" type="pres">
      <dgm:prSet presAssocID="{0D1A14B7-B55A-48BD-B9C5-5CCB1B8A0EAE}" presName="connTx" presStyleLbl="parChTrans1D2" presStyleIdx="4" presStyleCnt="5"/>
      <dgm:spPr/>
      <dgm:t>
        <a:bodyPr/>
        <a:lstStyle/>
        <a:p>
          <a:endParaRPr lang="it-IT"/>
        </a:p>
      </dgm:t>
    </dgm:pt>
    <dgm:pt modelId="{B8AEBFDB-77E6-43C9-B20A-0F3C9C0DBE8E}" type="pres">
      <dgm:prSet presAssocID="{1347B85A-55FC-4654-952A-20AE4E11E794}" presName="root2" presStyleCnt="0"/>
      <dgm:spPr/>
    </dgm:pt>
    <dgm:pt modelId="{33124CB3-FAD2-48B0-912A-D8883BE8CD4A}" type="pres">
      <dgm:prSet presAssocID="{1347B85A-55FC-4654-952A-20AE4E11E794}" presName="LevelTwoTextNode" presStyleLbl="node2" presStyleIdx="4" presStyleCnt="5" custScaleX="104199" custScaleY="23127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B9E4C6B-CEF2-4593-A120-418CA08118EF}" type="pres">
      <dgm:prSet presAssocID="{1347B85A-55FC-4654-952A-20AE4E11E794}" presName="level3hierChild" presStyleCnt="0"/>
      <dgm:spPr/>
    </dgm:pt>
    <dgm:pt modelId="{C0BBBB49-06B2-4F43-9A8E-4FEAA7352B85}" type="pres">
      <dgm:prSet presAssocID="{EDCF6DBF-1DC3-4A23-9BD5-486E3FB7875B}" presName="conn2-1" presStyleLbl="parChTrans1D3" presStyleIdx="14" presStyleCnt="17"/>
      <dgm:spPr/>
      <dgm:t>
        <a:bodyPr/>
        <a:lstStyle/>
        <a:p>
          <a:endParaRPr lang="it-IT"/>
        </a:p>
      </dgm:t>
    </dgm:pt>
    <dgm:pt modelId="{144DA2C1-73D8-4A6C-BA69-197EC5BAD64C}" type="pres">
      <dgm:prSet presAssocID="{EDCF6DBF-1DC3-4A23-9BD5-486E3FB7875B}" presName="connTx" presStyleLbl="parChTrans1D3" presStyleIdx="14" presStyleCnt="17"/>
      <dgm:spPr/>
      <dgm:t>
        <a:bodyPr/>
        <a:lstStyle/>
        <a:p>
          <a:endParaRPr lang="it-IT"/>
        </a:p>
      </dgm:t>
    </dgm:pt>
    <dgm:pt modelId="{368CE8BD-9A47-47F7-A09A-9842A5A613C9}" type="pres">
      <dgm:prSet presAssocID="{DC0004E0-F116-46E7-96BE-271D2E3D878C}" presName="root2" presStyleCnt="0"/>
      <dgm:spPr/>
    </dgm:pt>
    <dgm:pt modelId="{17AD619B-EBC4-4958-A117-406F96864CC0}" type="pres">
      <dgm:prSet presAssocID="{DC0004E0-F116-46E7-96BE-271D2E3D878C}" presName="LevelTwoTextNode" presStyleLbl="node3" presStyleIdx="14" presStyleCnt="17" custScaleX="242745" custScaleY="14449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76DECE-A067-4F8D-B165-303D71D23325}" type="pres">
      <dgm:prSet presAssocID="{DC0004E0-F116-46E7-96BE-271D2E3D878C}" presName="level3hierChild" presStyleCnt="0"/>
      <dgm:spPr/>
    </dgm:pt>
    <dgm:pt modelId="{F434851C-E43F-4032-8362-61CB63D0B120}" type="pres">
      <dgm:prSet presAssocID="{2103F4EF-7184-4792-A04D-44A1957ADECF}" presName="conn2-1" presStyleLbl="parChTrans1D3" presStyleIdx="15" presStyleCnt="17"/>
      <dgm:spPr/>
      <dgm:t>
        <a:bodyPr/>
        <a:lstStyle/>
        <a:p>
          <a:endParaRPr lang="it-IT"/>
        </a:p>
      </dgm:t>
    </dgm:pt>
    <dgm:pt modelId="{84E18D63-C170-46C3-A046-DD2D10FC1D3D}" type="pres">
      <dgm:prSet presAssocID="{2103F4EF-7184-4792-A04D-44A1957ADECF}" presName="connTx" presStyleLbl="parChTrans1D3" presStyleIdx="15" presStyleCnt="17"/>
      <dgm:spPr/>
      <dgm:t>
        <a:bodyPr/>
        <a:lstStyle/>
        <a:p>
          <a:endParaRPr lang="it-IT"/>
        </a:p>
      </dgm:t>
    </dgm:pt>
    <dgm:pt modelId="{E7A581ED-1A56-401A-8448-47145FCD238F}" type="pres">
      <dgm:prSet presAssocID="{7EB68EA0-4569-4701-85AF-7BA0FA50FFDB}" presName="root2" presStyleCnt="0"/>
      <dgm:spPr/>
    </dgm:pt>
    <dgm:pt modelId="{0A740B90-CB87-4DAB-B801-6B033AB7FB66}" type="pres">
      <dgm:prSet presAssocID="{7EB68EA0-4569-4701-85AF-7BA0FA50FFDB}" presName="LevelTwoTextNode" presStyleLbl="node3" presStyleIdx="1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0E6C49-764E-40F0-8412-9564CD2381F3}" type="pres">
      <dgm:prSet presAssocID="{7EB68EA0-4569-4701-85AF-7BA0FA50FFDB}" presName="level3hierChild" presStyleCnt="0"/>
      <dgm:spPr/>
    </dgm:pt>
    <dgm:pt modelId="{0D182EFA-D9CF-4723-A1CB-643C66D1FA54}" type="pres">
      <dgm:prSet presAssocID="{4B4B9A2B-CE77-4B34-AC5A-A02284F662D2}" presName="conn2-1" presStyleLbl="parChTrans1D3" presStyleIdx="16" presStyleCnt="17"/>
      <dgm:spPr/>
      <dgm:t>
        <a:bodyPr/>
        <a:lstStyle/>
        <a:p>
          <a:endParaRPr lang="it-IT"/>
        </a:p>
      </dgm:t>
    </dgm:pt>
    <dgm:pt modelId="{E71A0EDD-D653-45D9-A8C9-7E70F5BF72C0}" type="pres">
      <dgm:prSet presAssocID="{4B4B9A2B-CE77-4B34-AC5A-A02284F662D2}" presName="connTx" presStyleLbl="parChTrans1D3" presStyleIdx="16" presStyleCnt="17"/>
      <dgm:spPr/>
      <dgm:t>
        <a:bodyPr/>
        <a:lstStyle/>
        <a:p>
          <a:endParaRPr lang="it-IT"/>
        </a:p>
      </dgm:t>
    </dgm:pt>
    <dgm:pt modelId="{6EBA85D8-8EBF-4070-A8E1-7CCBEBF3A598}" type="pres">
      <dgm:prSet presAssocID="{5D935F0D-5E6E-4D05-AEDA-EE9BBF9A834C}" presName="root2" presStyleCnt="0"/>
      <dgm:spPr/>
    </dgm:pt>
    <dgm:pt modelId="{B438BEF3-739C-43DF-AB0A-567C2715F60D}" type="pres">
      <dgm:prSet presAssocID="{5D935F0D-5E6E-4D05-AEDA-EE9BBF9A834C}" presName="LevelTwoTextNode" presStyleLbl="node3" presStyleIdx="1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A68AB3-2DB6-45C7-8A91-3A7AF8F69250}" type="pres">
      <dgm:prSet presAssocID="{5D935F0D-5E6E-4D05-AEDA-EE9BBF9A834C}" presName="level3hierChild" presStyleCnt="0"/>
      <dgm:spPr/>
    </dgm:pt>
  </dgm:ptLst>
  <dgm:cxnLst>
    <dgm:cxn modelId="{98BB1744-DC91-4955-9D24-3694C72F53CE}" type="presOf" srcId="{6C7DDAB3-CDB3-4A47-A75F-B5E5E3EEF241}" destId="{7E327C57-5AF6-4A84-8C6D-0BFD71C67587}" srcOrd="1" destOrd="0" presId="urn:microsoft.com/office/officeart/2008/layout/HorizontalMultiLevelHierarchy"/>
    <dgm:cxn modelId="{6803DE3F-0A79-4873-B0AE-7F64BD2E77D1}" type="presOf" srcId="{99ADD87E-BD22-4EED-AA6F-82C08FA25850}" destId="{88D2FEF9-243B-4ED4-B03D-3CF7A86539E5}" srcOrd="0" destOrd="0" presId="urn:microsoft.com/office/officeart/2008/layout/HorizontalMultiLevelHierarchy"/>
    <dgm:cxn modelId="{C4847E59-F890-4284-8B09-5D984930C7A9}" srcId="{6911DBB9-67D0-4DED-84CB-39D1B591A9ED}" destId="{5D32BC9A-709B-4DE1-A638-FA72717EF633}" srcOrd="5" destOrd="0" parTransId="{99ADD87E-BD22-4EED-AA6F-82C08FA25850}" sibTransId="{E05D0953-35DD-44EC-92EA-8A28709A7EB8}"/>
    <dgm:cxn modelId="{67400F6E-D879-42EB-A08A-F584F36A97F1}" srcId="{CB55F7EC-33E4-4C47-8AD4-75F5A8E0303D}" destId="{6911DBB9-67D0-4DED-84CB-39D1B591A9ED}" srcOrd="0" destOrd="0" parTransId="{925AC6BA-F6BF-4DC2-9E20-0CB9D3D91BA1}" sibTransId="{00A792A8-55C8-46C8-A951-47C44853B201}"/>
    <dgm:cxn modelId="{1B1BBB4E-B0BB-446F-8577-0480BE9ED41C}" type="presOf" srcId="{DD7D1975-8D21-4911-8756-0113BBCC7D38}" destId="{6C5864C4-92B7-4AE5-AC83-247EE9BFF402}" srcOrd="1" destOrd="0" presId="urn:microsoft.com/office/officeart/2008/layout/HorizontalMultiLevelHierarchy"/>
    <dgm:cxn modelId="{2B277EFE-F998-418C-B3E4-F6F68CE6644E}" type="presOf" srcId="{CA8C7DD8-CB3B-4F9F-8FB9-C07EFE14B65A}" destId="{790B25E1-79A5-4B48-87E7-428AEB3D471C}" srcOrd="0" destOrd="0" presId="urn:microsoft.com/office/officeart/2008/layout/HorizontalMultiLevelHierarchy"/>
    <dgm:cxn modelId="{D7C7BCAC-6F79-4FB3-917C-C6BD6579AF90}" type="presOf" srcId="{1486FB28-1E1A-4CEC-99BF-6A9B87FB7AF1}" destId="{8308F4FA-2024-42B5-B4A5-B197798D02E3}" srcOrd="0" destOrd="0" presId="urn:microsoft.com/office/officeart/2008/layout/HorizontalMultiLevelHierarchy"/>
    <dgm:cxn modelId="{28C3121F-55D5-4FD4-A32F-612B8C16BB93}" type="presOf" srcId="{D70893A3-E839-4BDC-9265-B53631743EAD}" destId="{583C270F-9014-499F-B005-ADF7920D8C11}" srcOrd="0" destOrd="0" presId="urn:microsoft.com/office/officeart/2008/layout/HorizontalMultiLevelHierarchy"/>
    <dgm:cxn modelId="{9C2759DA-3A4A-44AA-AE9C-2B29BAA58B55}" type="presOf" srcId="{D328DC82-A156-4FF3-94DF-76A810182CE6}" destId="{58901CDD-89E0-4F4F-966E-052A4B3775C0}" srcOrd="0" destOrd="0" presId="urn:microsoft.com/office/officeart/2008/layout/HorizontalMultiLevelHierarchy"/>
    <dgm:cxn modelId="{AAEC7531-C31E-4863-9FB6-08F7152F9C19}" type="presOf" srcId="{C37877DE-B289-46A0-92E3-5E1869F20606}" destId="{5BB8FAAD-6629-425D-8D82-CE5887EC2496}" srcOrd="0" destOrd="0" presId="urn:microsoft.com/office/officeart/2008/layout/HorizontalMultiLevelHierarchy"/>
    <dgm:cxn modelId="{C355A1D6-E70E-4EA5-A300-BE82D9181213}" type="presOf" srcId="{6C7DDAB3-CDB3-4A47-A75F-B5E5E3EEF241}" destId="{76B091CC-29F1-4A68-A57B-2B1E5771FD3C}" srcOrd="0" destOrd="0" presId="urn:microsoft.com/office/officeart/2008/layout/HorizontalMultiLevelHierarchy"/>
    <dgm:cxn modelId="{3A7192E4-6BF5-4D44-988D-A223AD2654EB}" srcId="{CA0E3F7A-013C-4130-B845-9728625BF3AF}" destId="{01C4AA48-1AB7-4BFB-9334-3C9948570FC7}" srcOrd="0" destOrd="0" parTransId="{168D28F3-5000-4898-A242-1A8A0C61BE08}" sibTransId="{C67F31F6-91A0-4401-A9E0-190B2DF2347C}"/>
    <dgm:cxn modelId="{DC56F512-1E1F-4456-8D9B-105F0678BF6D}" type="presOf" srcId="{74DAE48F-77BA-456D-A7AC-64CF0EA7FAD2}" destId="{E0A56FFE-EC3B-400D-8817-449CB14B3828}" srcOrd="1" destOrd="0" presId="urn:microsoft.com/office/officeart/2008/layout/HorizontalMultiLevelHierarchy"/>
    <dgm:cxn modelId="{21426DB7-CAEC-4901-89ED-1ABE2D2B6E0D}" type="presOf" srcId="{CA0E3F7A-013C-4130-B845-9728625BF3AF}" destId="{0987A281-9444-4914-B850-84C940AAC8D7}" srcOrd="0" destOrd="0" presId="urn:microsoft.com/office/officeart/2008/layout/HorizontalMultiLevelHierarchy"/>
    <dgm:cxn modelId="{948D69EE-1EB7-4A03-9331-66198173D6D7}" type="presOf" srcId="{3235F026-97CB-4A5F-A737-D5E7C7AC254E}" destId="{C25F5A40-1226-4B61-B4E3-09A477468683}" srcOrd="0" destOrd="0" presId="urn:microsoft.com/office/officeart/2008/layout/HorizontalMultiLevelHierarchy"/>
    <dgm:cxn modelId="{57FAD8EC-05F7-4DE3-A0FE-69F84B419B1A}" type="presOf" srcId="{0D1A14B7-B55A-48BD-B9C5-5CCB1B8A0EAE}" destId="{58D1E358-760E-4A09-8F0C-423B6DA9BBC6}" srcOrd="0" destOrd="0" presId="urn:microsoft.com/office/officeart/2008/layout/HorizontalMultiLevelHierarchy"/>
    <dgm:cxn modelId="{9B4D9B35-2084-41C7-BFDA-D27AAA85B4A1}" type="presOf" srcId="{2103F4EF-7184-4792-A04D-44A1957ADECF}" destId="{84E18D63-C170-46C3-A046-DD2D10FC1D3D}" srcOrd="1" destOrd="0" presId="urn:microsoft.com/office/officeart/2008/layout/HorizontalMultiLevelHierarchy"/>
    <dgm:cxn modelId="{D1815ADC-CB8F-4D6C-971C-FCE695FAE9D3}" type="presOf" srcId="{01C4AA48-1AB7-4BFB-9334-3C9948570FC7}" destId="{C004537B-AB98-4FFB-8622-990B7300A9F5}" srcOrd="0" destOrd="0" presId="urn:microsoft.com/office/officeart/2008/layout/HorizontalMultiLevelHierarchy"/>
    <dgm:cxn modelId="{64BF0C7E-BEF7-4433-9E68-EE746EC5C516}" type="presOf" srcId="{F73DB996-84A4-4298-B438-6A8EA5D3E247}" destId="{4C4391FC-1B87-459C-B5B4-794FB250BC2B}" srcOrd="0" destOrd="0" presId="urn:microsoft.com/office/officeart/2008/layout/HorizontalMultiLevelHierarchy"/>
    <dgm:cxn modelId="{ED20AFF8-E69A-42E9-A72F-2F2435F019A2}" type="presOf" srcId="{925AC6BA-F6BF-4DC2-9E20-0CB9D3D91BA1}" destId="{F3D6A0BD-11BA-4BBB-982A-B5B990328D5A}" srcOrd="1" destOrd="0" presId="urn:microsoft.com/office/officeart/2008/layout/HorizontalMultiLevelHierarchy"/>
    <dgm:cxn modelId="{4AEFE240-9E7F-4F7A-8B3E-C2996482A462}" type="presOf" srcId="{925AC6BA-F6BF-4DC2-9E20-0CB9D3D91BA1}" destId="{DB6AF9D6-1AC8-4FF2-8AF7-8E0D7D46EC06}" srcOrd="0" destOrd="0" presId="urn:microsoft.com/office/officeart/2008/layout/HorizontalMultiLevelHierarchy"/>
    <dgm:cxn modelId="{B9AA01B8-EACA-460A-A0F4-8D163216116A}" type="presOf" srcId="{07EB288C-7D0B-495C-A6B4-1BAC21F6357A}" destId="{F1BBCB06-EC82-450A-955D-AED4DC0EC385}" srcOrd="1" destOrd="0" presId="urn:microsoft.com/office/officeart/2008/layout/HorizontalMultiLevelHierarchy"/>
    <dgm:cxn modelId="{65556917-86B8-4086-BFFB-B0E0116E30C8}" srcId="{6911DBB9-67D0-4DED-84CB-39D1B591A9ED}" destId="{D23EFA3F-7E6A-4E75-B3CA-F013DEC2DA67}" srcOrd="2" destOrd="0" parTransId="{C470D302-764C-4E46-BE19-2569E14CD6FD}" sibTransId="{E60C4AAF-6575-463F-8E44-0FB115BEA589}"/>
    <dgm:cxn modelId="{B99750E3-DCE9-4493-832A-0BE84CC8B336}" type="presOf" srcId="{168D28F3-5000-4898-A242-1A8A0C61BE08}" destId="{46EC0122-F185-49F7-90B6-E53CD044EB9B}" srcOrd="1" destOrd="0" presId="urn:microsoft.com/office/officeart/2008/layout/HorizontalMultiLevelHierarchy"/>
    <dgm:cxn modelId="{A6B94272-22E8-4C57-8A38-3986FACE1E0E}" type="presOf" srcId="{41ABC8FB-323D-4D1A-9AE6-394F824F7963}" destId="{DEE836AB-DF56-4192-A4E7-AA1FCC68AC5B}" srcOrd="1" destOrd="0" presId="urn:microsoft.com/office/officeart/2008/layout/HorizontalMultiLevelHierarchy"/>
    <dgm:cxn modelId="{911192C8-8D6C-4CE3-A052-7BBC19FF761F}" type="presOf" srcId="{12650D92-1ED8-440C-A5CF-4EF2E889571C}" destId="{8DB00DE0-5470-4807-A3D2-43B0AA0CE266}" srcOrd="0" destOrd="0" presId="urn:microsoft.com/office/officeart/2008/layout/HorizontalMultiLevelHierarchy"/>
    <dgm:cxn modelId="{42B17364-9027-44FA-8E1F-30933E5BBDBA}" type="presOf" srcId="{1486FB28-1E1A-4CEC-99BF-6A9B87FB7AF1}" destId="{C04740DD-0848-4597-B1C4-EC9F70D660B3}" srcOrd="1" destOrd="0" presId="urn:microsoft.com/office/officeart/2008/layout/HorizontalMultiLevelHierarchy"/>
    <dgm:cxn modelId="{E396A9AD-3AC1-4008-A80A-9E9FF13B416A}" type="presOf" srcId="{07AF3BDC-1066-4742-A2B1-3B600AA9AB42}" destId="{15862885-37BB-4300-A701-D84F6F6D76DA}" srcOrd="0" destOrd="0" presId="urn:microsoft.com/office/officeart/2008/layout/HorizontalMultiLevelHierarchy"/>
    <dgm:cxn modelId="{A0A9837F-71F8-4FDC-857B-72822ED598F5}" type="presOf" srcId="{EDCF6DBF-1DC3-4A23-9BD5-486E3FB7875B}" destId="{C0BBBB49-06B2-4F43-9A8E-4FEAA7352B85}" srcOrd="0" destOrd="0" presId="urn:microsoft.com/office/officeart/2008/layout/HorizontalMultiLevelHierarchy"/>
    <dgm:cxn modelId="{8F0C4233-EEBF-45F6-BAA1-7764001F6368}" type="presOf" srcId="{D6F19C5A-88E4-42CE-8DD7-5F9D533AE36A}" destId="{811B75A5-EB1F-44EF-8D8D-2F17308702EB}" srcOrd="0" destOrd="0" presId="urn:microsoft.com/office/officeart/2008/layout/HorizontalMultiLevelHierarchy"/>
    <dgm:cxn modelId="{6B33C073-12D1-425F-9BED-B5022BCB1241}" type="presOf" srcId="{5D935F0D-5E6E-4D05-AEDA-EE9BBF9A834C}" destId="{B438BEF3-739C-43DF-AB0A-567C2715F60D}" srcOrd="0" destOrd="0" presId="urn:microsoft.com/office/officeart/2008/layout/HorizontalMultiLevelHierarchy"/>
    <dgm:cxn modelId="{D2421DD3-2DEC-42FF-8B1B-70CC1C9202D7}" type="presOf" srcId="{F8902099-6EDA-45BB-9C7B-5A8076636320}" destId="{D3AD689A-19BD-4495-BD35-FC5ED347BD19}" srcOrd="0" destOrd="0" presId="urn:microsoft.com/office/officeart/2008/layout/HorizontalMultiLevelHierarchy"/>
    <dgm:cxn modelId="{DF95C826-191E-42FD-B1C6-47460359FFB3}" type="presOf" srcId="{3235F026-97CB-4A5F-A737-D5E7C7AC254E}" destId="{375EF5AE-E0F5-4B11-A16A-DD480AFB51B3}" srcOrd="1" destOrd="0" presId="urn:microsoft.com/office/officeart/2008/layout/HorizontalMultiLevelHierarchy"/>
    <dgm:cxn modelId="{1022311B-D75E-40EB-878D-483E33028B1E}" type="presOf" srcId="{C470D302-764C-4E46-BE19-2569E14CD6FD}" destId="{02E7D13D-C5A7-460C-8F7F-99C058C7A6B6}" srcOrd="1" destOrd="0" presId="urn:microsoft.com/office/officeart/2008/layout/HorizontalMultiLevelHierarchy"/>
    <dgm:cxn modelId="{CCB4EEFB-9F5A-495E-BED7-3FA3B309F143}" srcId="{D70893A3-E839-4BDC-9265-B53631743EAD}" destId="{DF3E1F48-E672-4FBA-A676-D61616CC22E6}" srcOrd="0" destOrd="0" parTransId="{3235F026-97CB-4A5F-A737-D5E7C7AC254E}" sibTransId="{50D93801-0AC4-4AC6-8F76-4083AA9E42F1}"/>
    <dgm:cxn modelId="{D960CECE-B729-4FA4-94EE-A7C2F408B63F}" type="presOf" srcId="{1347B85A-55FC-4654-952A-20AE4E11E794}" destId="{33124CB3-FAD2-48B0-912A-D8883BE8CD4A}" srcOrd="0" destOrd="0" presId="urn:microsoft.com/office/officeart/2008/layout/HorizontalMultiLevelHierarchy"/>
    <dgm:cxn modelId="{F59AB107-B10C-4C3C-A2B1-2A3595DCEBF3}" type="presOf" srcId="{4B4B9A2B-CE77-4B34-AC5A-A02284F662D2}" destId="{E71A0EDD-D653-45D9-A8C9-7E70F5BF72C0}" srcOrd="1" destOrd="0" presId="urn:microsoft.com/office/officeart/2008/layout/HorizontalMultiLevelHierarchy"/>
    <dgm:cxn modelId="{0CADF0D9-8867-4EF1-B458-4465C00F29B9}" type="presOf" srcId="{F70F87A4-3BCA-4FA4-82C4-55447EDE6D47}" destId="{1FBBB5AA-B6D8-478B-9BCC-87AB3C10D14C}" srcOrd="1" destOrd="0" presId="urn:microsoft.com/office/officeart/2008/layout/HorizontalMultiLevelHierarchy"/>
    <dgm:cxn modelId="{577A388B-4D2F-439D-A1EF-2517315ED94B}" type="presOf" srcId="{F70F87A4-3BCA-4FA4-82C4-55447EDE6D47}" destId="{ECD83AEB-085F-4652-9050-A94D2C097078}" srcOrd="0" destOrd="0" presId="urn:microsoft.com/office/officeart/2008/layout/HorizontalMultiLevelHierarchy"/>
    <dgm:cxn modelId="{8ACDA891-8125-4E0C-BC3E-179E22A16A22}" type="presOf" srcId="{DF3E1F48-E672-4FBA-A676-D61616CC22E6}" destId="{8A714427-7DCA-4BBF-B166-E2874A3DBBD5}" srcOrd="0" destOrd="0" presId="urn:microsoft.com/office/officeart/2008/layout/HorizontalMultiLevelHierarchy"/>
    <dgm:cxn modelId="{D09E0F9A-189F-40F6-A118-976CE0982FB6}" srcId="{11A53FDD-AF73-4183-BF21-6849E0C8DCF5}" destId="{76D50714-4AD0-4B2C-94DB-B5172438F6EB}" srcOrd="3" destOrd="0" parTransId="{DD7D1975-8D21-4911-8756-0113BBCC7D38}" sibTransId="{08F058C5-8DB0-494B-B7EF-2CE9DBEB53DC}"/>
    <dgm:cxn modelId="{FD73F922-D808-448D-9761-36475DE8F1C8}" type="presOf" srcId="{4B4B9A2B-CE77-4B34-AC5A-A02284F662D2}" destId="{0D182EFA-D9CF-4723-A1CB-643C66D1FA54}" srcOrd="0" destOrd="0" presId="urn:microsoft.com/office/officeart/2008/layout/HorizontalMultiLevelHierarchy"/>
    <dgm:cxn modelId="{E5BFF01D-D662-44B8-9AE1-17474A2F411E}" type="presOf" srcId="{2FC1470D-DEB0-4917-8FE2-E7F7B0B2DD41}" destId="{9E0AEA2B-6EB4-4953-8877-7B8FFD7576E2}" srcOrd="0" destOrd="0" presId="urn:microsoft.com/office/officeart/2008/layout/HorizontalMultiLevelHierarchy"/>
    <dgm:cxn modelId="{0287C918-3996-41CE-B461-6A50B1B001F5}" type="presOf" srcId="{DC0004E0-F116-46E7-96BE-271D2E3D878C}" destId="{17AD619B-EBC4-4958-A117-406F96864CC0}" srcOrd="0" destOrd="0" presId="urn:microsoft.com/office/officeart/2008/layout/HorizontalMultiLevelHierarchy"/>
    <dgm:cxn modelId="{291213CE-D471-48DE-9893-0B0F0D45BAAD}" srcId="{CB55F7EC-33E4-4C47-8AD4-75F5A8E0303D}" destId="{1347B85A-55FC-4654-952A-20AE4E11E794}" srcOrd="4" destOrd="0" parTransId="{0D1A14B7-B55A-48BD-B9C5-5CCB1B8A0EAE}" sibTransId="{F7328682-E2B1-4C0E-AE14-3656D9D708AC}"/>
    <dgm:cxn modelId="{7C02CEB6-A550-468E-B8D3-40B66DD9E7C6}" type="presOf" srcId="{2103F4EF-7184-4792-A04D-44A1957ADECF}" destId="{F434851C-E43F-4032-8362-61CB63D0B120}" srcOrd="0" destOrd="0" presId="urn:microsoft.com/office/officeart/2008/layout/HorizontalMultiLevelHierarchy"/>
    <dgm:cxn modelId="{F031B93C-DF22-4D04-8D76-1418490E5DCF}" srcId="{1347B85A-55FC-4654-952A-20AE4E11E794}" destId="{5D935F0D-5E6E-4D05-AEDA-EE9BBF9A834C}" srcOrd="2" destOrd="0" parTransId="{4B4B9A2B-CE77-4B34-AC5A-A02284F662D2}" sibTransId="{4EACF9EA-29FA-4E20-BDB4-3DA3AFED0CA2}"/>
    <dgm:cxn modelId="{C60D20CF-6B4C-425E-BF31-25D3574DD619}" type="presOf" srcId="{74DAE48F-77BA-456D-A7AC-64CF0EA7FAD2}" destId="{AFD305C8-1C58-4967-9989-83870C88F0BB}" srcOrd="0" destOrd="0" presId="urn:microsoft.com/office/officeart/2008/layout/HorizontalMultiLevelHierarchy"/>
    <dgm:cxn modelId="{38461969-1117-43F7-A73B-9C14B1982013}" type="presOf" srcId="{D23EFA3F-7E6A-4E75-B3CA-F013DEC2DA67}" destId="{ED20A038-F4B2-4E98-AB0A-ED9D547B3D9B}" srcOrd="0" destOrd="0" presId="urn:microsoft.com/office/officeart/2008/layout/HorizontalMultiLevelHierarchy"/>
    <dgm:cxn modelId="{5EB00618-6CF7-4789-9A48-2F774BAFC3B8}" srcId="{1347B85A-55FC-4654-952A-20AE4E11E794}" destId="{DC0004E0-F116-46E7-96BE-271D2E3D878C}" srcOrd="0" destOrd="0" parTransId="{EDCF6DBF-1DC3-4A23-9BD5-486E3FB7875B}" sibTransId="{1D88AE4B-DD2D-4A02-BF5E-91BCB358CE8E}"/>
    <dgm:cxn modelId="{B199EEDE-FC5F-4511-AF25-4C0EF71AF429}" srcId="{CB55F7EC-33E4-4C47-8AD4-75F5A8E0303D}" destId="{D70893A3-E839-4BDC-9265-B53631743EAD}" srcOrd="3" destOrd="0" parTransId="{F8902099-6EDA-45BB-9C7B-5A8076636320}" sibTransId="{F05657D6-5045-40EE-ABB5-70EFC095D20C}"/>
    <dgm:cxn modelId="{BD4FDEE7-34CC-4403-BC9D-87C78A6FC667}" srcId="{CB55F7EC-33E4-4C47-8AD4-75F5A8E0303D}" destId="{11A53FDD-AF73-4183-BF21-6849E0C8DCF5}" srcOrd="2" destOrd="0" parTransId="{2CEB9EBA-420A-41D0-A0B5-F79FC56689A5}" sibTransId="{65186645-E220-4956-8559-2B9FB10CC00A}"/>
    <dgm:cxn modelId="{430C3C7E-FBCC-415A-8665-435D9AD06642}" srcId="{D70893A3-E839-4BDC-9265-B53631743EAD}" destId="{0374CD70-BA64-4B5C-99C4-93452E03C1E0}" srcOrd="1" destOrd="0" parTransId="{41ABC8FB-323D-4D1A-9AE6-394F824F7963}" sibTransId="{0A310C66-43FC-482E-A941-FC6EE9C2A5FF}"/>
    <dgm:cxn modelId="{42F4C94B-CAD5-40B0-BB7D-E9726BE67D8A}" type="presOf" srcId="{89B58ECF-6090-4151-B5BF-08D8EC26DF5C}" destId="{84AC9F31-09DF-498A-9750-168978CD50B3}" srcOrd="0" destOrd="0" presId="urn:microsoft.com/office/officeart/2008/layout/HorizontalMultiLevelHierarchy"/>
    <dgm:cxn modelId="{BF11C39F-3F5E-40EB-8664-F3744EE84D44}" srcId="{6911DBB9-67D0-4DED-84CB-39D1B591A9ED}" destId="{89B58ECF-6090-4151-B5BF-08D8EC26DF5C}" srcOrd="1" destOrd="0" parTransId="{D328DC82-A156-4FF3-94DF-76A810182CE6}" sibTransId="{0DC4E0AF-B089-4BB7-B05F-A6EE613D3FCB}"/>
    <dgm:cxn modelId="{13F21CC6-3402-47CD-B7E9-BA74CD977D12}" srcId="{CB55F7EC-33E4-4C47-8AD4-75F5A8E0303D}" destId="{CA0E3F7A-013C-4130-B845-9728625BF3AF}" srcOrd="1" destOrd="0" parTransId="{6C7DDAB3-CDB3-4A47-A75F-B5E5E3EEF241}" sibTransId="{0CB27CF6-D576-4825-84F1-83108731A70E}"/>
    <dgm:cxn modelId="{3B55D5B0-5F29-48C4-9486-7C8FAE371FE6}" type="presOf" srcId="{76D50714-4AD0-4B2C-94DB-B5172438F6EB}" destId="{23DC5FCA-436F-4041-B0B5-0278AC0A4ECA}" srcOrd="0" destOrd="0" presId="urn:microsoft.com/office/officeart/2008/layout/HorizontalMultiLevelHierarchy"/>
    <dgm:cxn modelId="{C7C947E3-E987-4D51-A10D-D45D30C9639E}" type="presOf" srcId="{2CEB9EBA-420A-41D0-A0B5-F79FC56689A5}" destId="{BBE19A02-5386-4294-B5E9-8D21E86FA5DA}" srcOrd="1" destOrd="0" presId="urn:microsoft.com/office/officeart/2008/layout/HorizontalMultiLevelHierarchy"/>
    <dgm:cxn modelId="{F6DA5BB3-B237-4091-887F-396E5A4E6AF0}" srcId="{1347B85A-55FC-4654-952A-20AE4E11E794}" destId="{7EB68EA0-4569-4701-85AF-7BA0FA50FFDB}" srcOrd="1" destOrd="0" parTransId="{2103F4EF-7184-4792-A04D-44A1957ADECF}" sibTransId="{5EEBE212-26D0-4826-8DBB-ADEF33B6E5A3}"/>
    <dgm:cxn modelId="{156EA7BD-FB1C-4611-A4DA-E5A3E4558135}" srcId="{6911DBB9-67D0-4DED-84CB-39D1B591A9ED}" destId="{55FBB843-6CE8-47F4-8A04-B48374EBD964}" srcOrd="3" destOrd="0" parTransId="{F70F87A4-3BCA-4FA4-82C4-55447EDE6D47}" sibTransId="{EB4018D5-6FBD-48B9-89FE-2C73AC7DC552}"/>
    <dgm:cxn modelId="{F22CBA4C-4725-431F-8A52-CC1557395F3F}" type="presOf" srcId="{0D1A14B7-B55A-48BD-B9C5-5CCB1B8A0EAE}" destId="{2D9F466A-9A3B-4127-8703-D1CAF28B7E83}" srcOrd="1" destOrd="0" presId="urn:microsoft.com/office/officeart/2008/layout/HorizontalMultiLevelHierarchy"/>
    <dgm:cxn modelId="{EF571BF0-46DA-4A85-B0D0-EBDD9E8C66A2}" type="presOf" srcId="{168D28F3-5000-4898-A242-1A8A0C61BE08}" destId="{AAA0419F-C20D-4754-A35E-290146849E9B}" srcOrd="0" destOrd="0" presId="urn:microsoft.com/office/officeart/2008/layout/HorizontalMultiLevelHierarchy"/>
    <dgm:cxn modelId="{FBC18E93-D02C-416C-ADFF-707DFDA05189}" type="presOf" srcId="{6911DBB9-67D0-4DED-84CB-39D1B591A9ED}" destId="{3B1DCD7B-8336-4365-9384-F7A7392FF39D}" srcOrd="0" destOrd="0" presId="urn:microsoft.com/office/officeart/2008/layout/HorizontalMultiLevelHierarchy"/>
    <dgm:cxn modelId="{752C62A7-18A0-44FB-94C7-5F5B2C9D5E9E}" type="presOf" srcId="{07AF3BDC-1066-4742-A2B1-3B600AA9AB42}" destId="{C16DA443-B6B3-4104-AC42-E9679D27D060}" srcOrd="1" destOrd="0" presId="urn:microsoft.com/office/officeart/2008/layout/HorizontalMultiLevelHierarchy"/>
    <dgm:cxn modelId="{097D3DF2-6BD5-494B-B768-FBABC2AED38B}" type="presOf" srcId="{5E98A969-AE2F-4A27-A1DF-4A64D5F58CFD}" destId="{35402386-4E7F-45C9-8BC2-E37ED810432C}" srcOrd="0" destOrd="0" presId="urn:microsoft.com/office/officeart/2008/layout/HorizontalMultiLevelHierarchy"/>
    <dgm:cxn modelId="{C3ACE3BA-E700-4C6B-8865-A0A57DBA5D52}" type="presOf" srcId="{55FBB843-6CE8-47F4-8A04-B48374EBD964}" destId="{1A84AD65-F209-4307-B48C-C773DFB1A0E9}" srcOrd="0" destOrd="0" presId="urn:microsoft.com/office/officeart/2008/layout/HorizontalMultiLevelHierarchy"/>
    <dgm:cxn modelId="{9A946E0B-BFC5-4363-A218-A61DE96A1FCA}" type="presOf" srcId="{C470D302-764C-4E46-BE19-2569E14CD6FD}" destId="{1C1872F5-75E2-45B8-8CC3-620A8D67DA5A}" srcOrd="0" destOrd="0" presId="urn:microsoft.com/office/officeart/2008/layout/HorizontalMultiLevelHierarchy"/>
    <dgm:cxn modelId="{DBF91272-EB21-4377-9EC2-1BB821AF59C4}" srcId="{11A53FDD-AF73-4183-BF21-6849E0C8DCF5}" destId="{2FC1470D-DEB0-4917-8FE2-E7F7B0B2DD41}" srcOrd="1" destOrd="0" parTransId="{07AF3BDC-1066-4742-A2B1-3B600AA9AB42}" sibTransId="{57666A76-F155-4ED7-A79D-ED1994A93FED}"/>
    <dgm:cxn modelId="{BCE92CC9-96C8-42AC-B7A9-AEA9AC904A1B}" type="presOf" srcId="{5D32BC9A-709B-4DE1-A638-FA72717EF633}" destId="{8A98CAA2-25E8-4167-A4E1-FB9D9ACC29A8}" srcOrd="0" destOrd="0" presId="urn:microsoft.com/office/officeart/2008/layout/HorizontalMultiLevelHierarchy"/>
    <dgm:cxn modelId="{12913B14-B45F-4F43-8956-2A8EF9DF239B}" type="presOf" srcId="{1BDBF80A-1C2E-4E92-92AF-207EDA90F793}" destId="{C7DC294F-51EA-48EA-80A7-FEDFB29B5679}" srcOrd="0" destOrd="0" presId="urn:microsoft.com/office/officeart/2008/layout/HorizontalMultiLevelHierarchy"/>
    <dgm:cxn modelId="{6FF1ECFE-DCB2-454B-9E5C-738AF145DB81}" type="presOf" srcId="{99ADD87E-BD22-4EED-AA6F-82C08FA25850}" destId="{3F629BFD-C137-4E52-80AC-8D43A22D52FE}" srcOrd="1" destOrd="0" presId="urn:microsoft.com/office/officeart/2008/layout/HorizontalMultiLevelHierarchy"/>
    <dgm:cxn modelId="{FBA3173B-F949-484E-9F4D-302EC92054FC}" srcId="{1BDBF80A-1C2E-4E92-92AF-207EDA90F793}" destId="{CB55F7EC-33E4-4C47-8AD4-75F5A8E0303D}" srcOrd="0" destOrd="0" parTransId="{FB1AC1F5-87C4-4629-B733-BF3AE762A2E1}" sibTransId="{3208465C-FDFF-4944-8976-9FBA9DEFC010}"/>
    <dgm:cxn modelId="{3EDD7485-4E22-46C4-9E4C-07896DC3449C}" type="presOf" srcId="{0374CD70-BA64-4B5C-99C4-93452E03C1E0}" destId="{475A2050-9185-4CFC-B8EA-176FA9F08703}" srcOrd="0" destOrd="0" presId="urn:microsoft.com/office/officeart/2008/layout/HorizontalMultiLevelHierarchy"/>
    <dgm:cxn modelId="{672B514B-B663-4244-AE04-B2E292214407}" type="presOf" srcId="{11A53FDD-AF73-4183-BF21-6849E0C8DCF5}" destId="{CAEC61DB-CC4A-4D66-B8F1-F5451875F683}" srcOrd="0" destOrd="0" presId="urn:microsoft.com/office/officeart/2008/layout/HorizontalMultiLevelHierarchy"/>
    <dgm:cxn modelId="{C3A22A78-ED49-4239-908D-7006878A81AC}" srcId="{11A53FDD-AF73-4183-BF21-6849E0C8DCF5}" destId="{12650D92-1ED8-440C-A5CF-4EF2E889571C}" srcOrd="2" destOrd="0" parTransId="{74DAE48F-77BA-456D-A7AC-64CF0EA7FAD2}" sibTransId="{52E02C0D-6602-4F19-A8AF-09555EEA9906}"/>
    <dgm:cxn modelId="{85B44263-34FE-4792-9867-11AC77F8DC45}" srcId="{CA0E3F7A-013C-4130-B845-9728625BF3AF}" destId="{D51A9E2A-692D-411C-9DA3-484B85E7D0F7}" srcOrd="1" destOrd="0" parTransId="{C37877DE-B289-46A0-92E3-5E1869F20606}" sibTransId="{BB5DBAF3-C878-4EC7-BB32-09FE161679E1}"/>
    <dgm:cxn modelId="{E6AAC821-5716-4AEB-9CD2-D44C2DDCDDD6}" type="presOf" srcId="{EDCF6DBF-1DC3-4A23-9BD5-486E3FB7875B}" destId="{144DA2C1-73D8-4A6C-BA69-197EC5BAD64C}" srcOrd="1" destOrd="0" presId="urn:microsoft.com/office/officeart/2008/layout/HorizontalMultiLevelHierarchy"/>
    <dgm:cxn modelId="{CF3EA415-755F-41F3-BE21-E92A0C44EB6C}" type="presOf" srcId="{07EB288C-7D0B-495C-A6B4-1BAC21F6357A}" destId="{ACBA8C55-5176-44FA-8E00-400B88DD8406}" srcOrd="0" destOrd="0" presId="urn:microsoft.com/office/officeart/2008/layout/HorizontalMultiLevelHierarchy"/>
    <dgm:cxn modelId="{BD3C65EA-CE2D-4BD2-A41F-350DE936A02A}" type="presOf" srcId="{D51A9E2A-692D-411C-9DA3-484B85E7D0F7}" destId="{76FEB2F4-A1DF-4577-A2A9-C7EA4226B1E3}" srcOrd="0" destOrd="0" presId="urn:microsoft.com/office/officeart/2008/layout/HorizontalMultiLevelHierarchy"/>
    <dgm:cxn modelId="{661580BC-AFDB-4D03-9FB8-5A8BAF284CE3}" type="presOf" srcId="{CB55F7EC-33E4-4C47-8AD4-75F5A8E0303D}" destId="{4CF0E44C-034B-4D0D-A506-978CD8D533FD}" srcOrd="0" destOrd="0" presId="urn:microsoft.com/office/officeart/2008/layout/HorizontalMultiLevelHierarchy"/>
    <dgm:cxn modelId="{0FD86EE6-2F59-4940-909A-EC55EFA64440}" type="presOf" srcId="{D6F19C5A-88E4-42CE-8DD7-5F9D533AE36A}" destId="{554EAB84-8CCE-40A4-898D-47E79EC74787}" srcOrd="1" destOrd="0" presId="urn:microsoft.com/office/officeart/2008/layout/HorizontalMultiLevelHierarchy"/>
    <dgm:cxn modelId="{8F5180BD-C4BF-41AB-A2E9-CE32D5B08DB4}" type="presOf" srcId="{DD7D1975-8D21-4911-8756-0113BBCC7D38}" destId="{C8DEE45D-A870-4A8A-8551-F7D4C3F1785D}" srcOrd="0" destOrd="0" presId="urn:microsoft.com/office/officeart/2008/layout/HorizontalMultiLevelHierarchy"/>
    <dgm:cxn modelId="{4F33D1A1-6467-4739-93D6-ECB5B763FD2F}" type="presOf" srcId="{7EB68EA0-4569-4701-85AF-7BA0FA50FFDB}" destId="{0A740B90-CB87-4DAB-B801-6B033AB7FB66}" srcOrd="0" destOrd="0" presId="urn:microsoft.com/office/officeart/2008/layout/HorizontalMultiLevelHierarchy"/>
    <dgm:cxn modelId="{71C8E2E7-849E-470A-B312-36A3D4BB9A6A}" type="presOf" srcId="{41ABC8FB-323D-4D1A-9AE6-394F824F7963}" destId="{4FCC256A-F4FA-4E01-925B-0302D74D2B0D}" srcOrd="0" destOrd="0" presId="urn:microsoft.com/office/officeart/2008/layout/HorizontalMultiLevelHierarchy"/>
    <dgm:cxn modelId="{B3F8E899-5C01-4961-B06D-1F7139F196C7}" type="presOf" srcId="{2CEB9EBA-420A-41D0-A0B5-F79FC56689A5}" destId="{52A1A66E-B66B-4279-9256-8EC871275F0F}" srcOrd="0" destOrd="0" presId="urn:microsoft.com/office/officeart/2008/layout/HorizontalMultiLevelHierarchy"/>
    <dgm:cxn modelId="{F1F6B506-3038-48F7-A0F0-794A246E5933}" srcId="{11A53FDD-AF73-4183-BF21-6849E0C8DCF5}" destId="{F73DB996-84A4-4298-B438-6A8EA5D3E247}" srcOrd="0" destOrd="0" parTransId="{07EB288C-7D0B-495C-A6B4-1BAC21F6357A}" sibTransId="{5838E6AD-7B39-400E-9527-55E34936502D}"/>
    <dgm:cxn modelId="{6C3898D1-6BAA-422F-96BF-305A2B196F65}" srcId="{6911DBB9-67D0-4DED-84CB-39D1B591A9ED}" destId="{5E98A969-AE2F-4A27-A1DF-4A64D5F58CFD}" srcOrd="0" destOrd="0" parTransId="{1486FB28-1E1A-4CEC-99BF-6A9B87FB7AF1}" sibTransId="{DF130858-C42A-4C59-8033-1D0C4103EE0C}"/>
    <dgm:cxn modelId="{DCAF123E-AC4A-46EB-AC40-E600DC35C037}" type="presOf" srcId="{D328DC82-A156-4FF3-94DF-76A810182CE6}" destId="{607EE55F-760F-47EA-8492-77064A0D155E}" srcOrd="1" destOrd="0" presId="urn:microsoft.com/office/officeart/2008/layout/HorizontalMultiLevelHierarchy"/>
    <dgm:cxn modelId="{EA99F9AE-F2D5-44A8-9A51-AAF5B3D11009}" srcId="{6911DBB9-67D0-4DED-84CB-39D1B591A9ED}" destId="{CA8C7DD8-CB3B-4F9F-8FB9-C07EFE14B65A}" srcOrd="4" destOrd="0" parTransId="{D6F19C5A-88E4-42CE-8DD7-5F9D533AE36A}" sibTransId="{5E71C595-CB68-4BC1-8D0E-EB8F0DDF68E8}"/>
    <dgm:cxn modelId="{36265ADB-B03E-40BB-9529-D6745A9E196A}" type="presOf" srcId="{C37877DE-B289-46A0-92E3-5E1869F20606}" destId="{E393FB0A-EA44-4F70-A08B-07FD6AEBEDCD}" srcOrd="1" destOrd="0" presId="urn:microsoft.com/office/officeart/2008/layout/HorizontalMultiLevelHierarchy"/>
    <dgm:cxn modelId="{2FD404C8-ED2B-4F77-B58C-663F7C99E88B}" type="presOf" srcId="{F8902099-6EDA-45BB-9C7B-5A8076636320}" destId="{5ED8E833-35AB-4EED-B8A7-3F4CF0E6D42E}" srcOrd="1" destOrd="0" presId="urn:microsoft.com/office/officeart/2008/layout/HorizontalMultiLevelHierarchy"/>
    <dgm:cxn modelId="{724AE5F7-9589-47E0-A759-89DDDC7AEE6F}" type="presParOf" srcId="{C7DC294F-51EA-48EA-80A7-FEDFB29B5679}" destId="{E44445B1-D63A-437A-B794-A654AE689DBD}" srcOrd="0" destOrd="0" presId="urn:microsoft.com/office/officeart/2008/layout/HorizontalMultiLevelHierarchy"/>
    <dgm:cxn modelId="{DFD57B9C-7C9A-4138-A87D-20273A1C7D77}" type="presParOf" srcId="{E44445B1-D63A-437A-B794-A654AE689DBD}" destId="{4CF0E44C-034B-4D0D-A506-978CD8D533FD}" srcOrd="0" destOrd="0" presId="urn:microsoft.com/office/officeart/2008/layout/HorizontalMultiLevelHierarchy"/>
    <dgm:cxn modelId="{0B913B03-0A0B-4C05-BA0C-A3EC9D32623D}" type="presParOf" srcId="{E44445B1-D63A-437A-B794-A654AE689DBD}" destId="{A66F1FC1-4B26-4510-A3BC-04D9F6B11877}" srcOrd="1" destOrd="0" presId="urn:microsoft.com/office/officeart/2008/layout/HorizontalMultiLevelHierarchy"/>
    <dgm:cxn modelId="{0804719F-4D1B-4FE5-A09F-3C2AD72458D7}" type="presParOf" srcId="{A66F1FC1-4B26-4510-A3BC-04D9F6B11877}" destId="{DB6AF9D6-1AC8-4FF2-8AF7-8E0D7D46EC06}" srcOrd="0" destOrd="0" presId="urn:microsoft.com/office/officeart/2008/layout/HorizontalMultiLevelHierarchy"/>
    <dgm:cxn modelId="{80757E1E-A304-4C00-A4DC-D9A9D81BF23E}" type="presParOf" srcId="{DB6AF9D6-1AC8-4FF2-8AF7-8E0D7D46EC06}" destId="{F3D6A0BD-11BA-4BBB-982A-B5B990328D5A}" srcOrd="0" destOrd="0" presId="urn:microsoft.com/office/officeart/2008/layout/HorizontalMultiLevelHierarchy"/>
    <dgm:cxn modelId="{3C7D877C-50C5-4D8F-9C3A-EA21D53AD6FF}" type="presParOf" srcId="{A66F1FC1-4B26-4510-A3BC-04D9F6B11877}" destId="{9A1CAA30-2769-45BA-BE5E-3283D319CEB3}" srcOrd="1" destOrd="0" presId="urn:microsoft.com/office/officeart/2008/layout/HorizontalMultiLevelHierarchy"/>
    <dgm:cxn modelId="{6093EFB0-0C4A-4A73-90DB-DD99DAE63977}" type="presParOf" srcId="{9A1CAA30-2769-45BA-BE5E-3283D319CEB3}" destId="{3B1DCD7B-8336-4365-9384-F7A7392FF39D}" srcOrd="0" destOrd="0" presId="urn:microsoft.com/office/officeart/2008/layout/HorizontalMultiLevelHierarchy"/>
    <dgm:cxn modelId="{435EF037-909F-4A04-98EF-A5F6616EE421}" type="presParOf" srcId="{9A1CAA30-2769-45BA-BE5E-3283D319CEB3}" destId="{97610A6C-149A-423D-8FA4-29034C70F898}" srcOrd="1" destOrd="0" presId="urn:microsoft.com/office/officeart/2008/layout/HorizontalMultiLevelHierarchy"/>
    <dgm:cxn modelId="{AEB30B49-0BC9-4599-B862-7AD03682480B}" type="presParOf" srcId="{97610A6C-149A-423D-8FA4-29034C70F898}" destId="{8308F4FA-2024-42B5-B4A5-B197798D02E3}" srcOrd="0" destOrd="0" presId="urn:microsoft.com/office/officeart/2008/layout/HorizontalMultiLevelHierarchy"/>
    <dgm:cxn modelId="{CC55D679-95E2-4ACA-9AA8-0514F8C99216}" type="presParOf" srcId="{8308F4FA-2024-42B5-B4A5-B197798D02E3}" destId="{C04740DD-0848-4597-B1C4-EC9F70D660B3}" srcOrd="0" destOrd="0" presId="urn:microsoft.com/office/officeart/2008/layout/HorizontalMultiLevelHierarchy"/>
    <dgm:cxn modelId="{39CF847A-D51F-4822-A1F2-7FBD26C7F669}" type="presParOf" srcId="{97610A6C-149A-423D-8FA4-29034C70F898}" destId="{C6FF3223-A652-4307-AE12-BE1950E50515}" srcOrd="1" destOrd="0" presId="urn:microsoft.com/office/officeart/2008/layout/HorizontalMultiLevelHierarchy"/>
    <dgm:cxn modelId="{6C57A2DD-4D68-46EA-AA68-519CA0B521CB}" type="presParOf" srcId="{C6FF3223-A652-4307-AE12-BE1950E50515}" destId="{35402386-4E7F-45C9-8BC2-E37ED810432C}" srcOrd="0" destOrd="0" presId="urn:microsoft.com/office/officeart/2008/layout/HorizontalMultiLevelHierarchy"/>
    <dgm:cxn modelId="{7622453F-DF5A-40D7-821B-ECC7D6400BD3}" type="presParOf" srcId="{C6FF3223-A652-4307-AE12-BE1950E50515}" destId="{5EDC41BD-EDD6-4CBD-945C-68906D5E866F}" srcOrd="1" destOrd="0" presId="urn:microsoft.com/office/officeart/2008/layout/HorizontalMultiLevelHierarchy"/>
    <dgm:cxn modelId="{5C7E33CA-525F-4DEC-B242-A22023A31EDC}" type="presParOf" srcId="{97610A6C-149A-423D-8FA4-29034C70F898}" destId="{58901CDD-89E0-4F4F-966E-052A4B3775C0}" srcOrd="2" destOrd="0" presId="urn:microsoft.com/office/officeart/2008/layout/HorizontalMultiLevelHierarchy"/>
    <dgm:cxn modelId="{1A4253F5-C9A6-4FF3-904C-118EC2B2BCCF}" type="presParOf" srcId="{58901CDD-89E0-4F4F-966E-052A4B3775C0}" destId="{607EE55F-760F-47EA-8492-77064A0D155E}" srcOrd="0" destOrd="0" presId="urn:microsoft.com/office/officeart/2008/layout/HorizontalMultiLevelHierarchy"/>
    <dgm:cxn modelId="{DC39C5DE-9DC9-4D0A-800A-86A7390F64B9}" type="presParOf" srcId="{97610A6C-149A-423D-8FA4-29034C70F898}" destId="{FD1BD156-B66A-46DF-BB02-A0858FBEB830}" srcOrd="3" destOrd="0" presId="urn:microsoft.com/office/officeart/2008/layout/HorizontalMultiLevelHierarchy"/>
    <dgm:cxn modelId="{93BA9D8C-87E7-4CC7-8EEF-EDE768522702}" type="presParOf" srcId="{FD1BD156-B66A-46DF-BB02-A0858FBEB830}" destId="{84AC9F31-09DF-498A-9750-168978CD50B3}" srcOrd="0" destOrd="0" presId="urn:microsoft.com/office/officeart/2008/layout/HorizontalMultiLevelHierarchy"/>
    <dgm:cxn modelId="{D52FEE7B-21C6-4B7C-AE75-4177367AD62E}" type="presParOf" srcId="{FD1BD156-B66A-46DF-BB02-A0858FBEB830}" destId="{2E341651-7FA0-4DAF-B2C7-42B1ED9D5F52}" srcOrd="1" destOrd="0" presId="urn:microsoft.com/office/officeart/2008/layout/HorizontalMultiLevelHierarchy"/>
    <dgm:cxn modelId="{C6BEB722-A11D-482D-8DAF-11B903C76578}" type="presParOf" srcId="{97610A6C-149A-423D-8FA4-29034C70F898}" destId="{1C1872F5-75E2-45B8-8CC3-620A8D67DA5A}" srcOrd="4" destOrd="0" presId="urn:microsoft.com/office/officeart/2008/layout/HorizontalMultiLevelHierarchy"/>
    <dgm:cxn modelId="{08D5B921-0A18-4C74-801E-6B079E440AD5}" type="presParOf" srcId="{1C1872F5-75E2-45B8-8CC3-620A8D67DA5A}" destId="{02E7D13D-C5A7-460C-8F7F-99C058C7A6B6}" srcOrd="0" destOrd="0" presId="urn:microsoft.com/office/officeart/2008/layout/HorizontalMultiLevelHierarchy"/>
    <dgm:cxn modelId="{2F19D835-F679-4DEB-B4D8-1DEBF07918A7}" type="presParOf" srcId="{97610A6C-149A-423D-8FA4-29034C70F898}" destId="{7A52BABA-FB4D-4820-8DE5-4C128C3816A6}" srcOrd="5" destOrd="0" presId="urn:microsoft.com/office/officeart/2008/layout/HorizontalMultiLevelHierarchy"/>
    <dgm:cxn modelId="{1C53B6C4-20AA-4CF7-BBCF-3C8F34C4637F}" type="presParOf" srcId="{7A52BABA-FB4D-4820-8DE5-4C128C3816A6}" destId="{ED20A038-F4B2-4E98-AB0A-ED9D547B3D9B}" srcOrd="0" destOrd="0" presId="urn:microsoft.com/office/officeart/2008/layout/HorizontalMultiLevelHierarchy"/>
    <dgm:cxn modelId="{FD3902FE-5010-4DB3-9F74-F8A036AA9B9E}" type="presParOf" srcId="{7A52BABA-FB4D-4820-8DE5-4C128C3816A6}" destId="{E59C248C-2145-49E7-81D6-8DBFAFA2364E}" srcOrd="1" destOrd="0" presId="urn:microsoft.com/office/officeart/2008/layout/HorizontalMultiLevelHierarchy"/>
    <dgm:cxn modelId="{8BE83B19-DDF2-4795-B059-69E8D36380FF}" type="presParOf" srcId="{97610A6C-149A-423D-8FA4-29034C70F898}" destId="{ECD83AEB-085F-4652-9050-A94D2C097078}" srcOrd="6" destOrd="0" presId="urn:microsoft.com/office/officeart/2008/layout/HorizontalMultiLevelHierarchy"/>
    <dgm:cxn modelId="{782D0605-AFEC-408F-A2F4-00295B691073}" type="presParOf" srcId="{ECD83AEB-085F-4652-9050-A94D2C097078}" destId="{1FBBB5AA-B6D8-478B-9BCC-87AB3C10D14C}" srcOrd="0" destOrd="0" presId="urn:microsoft.com/office/officeart/2008/layout/HorizontalMultiLevelHierarchy"/>
    <dgm:cxn modelId="{2C86C07D-739C-4BD1-A113-D4D56DE1217C}" type="presParOf" srcId="{97610A6C-149A-423D-8FA4-29034C70F898}" destId="{21C940D5-4E8D-402B-ABDF-33EA277C3FA4}" srcOrd="7" destOrd="0" presId="urn:microsoft.com/office/officeart/2008/layout/HorizontalMultiLevelHierarchy"/>
    <dgm:cxn modelId="{A9D040D5-59C4-4A7E-994A-5FD27687C516}" type="presParOf" srcId="{21C940D5-4E8D-402B-ABDF-33EA277C3FA4}" destId="{1A84AD65-F209-4307-B48C-C773DFB1A0E9}" srcOrd="0" destOrd="0" presId="urn:microsoft.com/office/officeart/2008/layout/HorizontalMultiLevelHierarchy"/>
    <dgm:cxn modelId="{4077DBBD-2DD8-4861-8095-5D8368FE125A}" type="presParOf" srcId="{21C940D5-4E8D-402B-ABDF-33EA277C3FA4}" destId="{5645A2B7-E7E2-4343-A2D5-466F8959408F}" srcOrd="1" destOrd="0" presId="urn:microsoft.com/office/officeart/2008/layout/HorizontalMultiLevelHierarchy"/>
    <dgm:cxn modelId="{48C50016-C8B5-4CF1-8F0F-48B7A6E89515}" type="presParOf" srcId="{97610A6C-149A-423D-8FA4-29034C70F898}" destId="{811B75A5-EB1F-44EF-8D8D-2F17308702EB}" srcOrd="8" destOrd="0" presId="urn:microsoft.com/office/officeart/2008/layout/HorizontalMultiLevelHierarchy"/>
    <dgm:cxn modelId="{69E15783-B48C-4ABD-A8F9-9B64208E7825}" type="presParOf" srcId="{811B75A5-EB1F-44EF-8D8D-2F17308702EB}" destId="{554EAB84-8CCE-40A4-898D-47E79EC74787}" srcOrd="0" destOrd="0" presId="urn:microsoft.com/office/officeart/2008/layout/HorizontalMultiLevelHierarchy"/>
    <dgm:cxn modelId="{32C1A643-0513-4599-8F20-ADED52212B5A}" type="presParOf" srcId="{97610A6C-149A-423D-8FA4-29034C70F898}" destId="{9E581D73-1E39-4D70-8437-B294C9AF3814}" srcOrd="9" destOrd="0" presId="urn:microsoft.com/office/officeart/2008/layout/HorizontalMultiLevelHierarchy"/>
    <dgm:cxn modelId="{24E84D64-7AE9-4DD0-97BE-786168FCAAB4}" type="presParOf" srcId="{9E581D73-1E39-4D70-8437-B294C9AF3814}" destId="{790B25E1-79A5-4B48-87E7-428AEB3D471C}" srcOrd="0" destOrd="0" presId="urn:microsoft.com/office/officeart/2008/layout/HorizontalMultiLevelHierarchy"/>
    <dgm:cxn modelId="{5EA07BDA-CBE1-4DF2-8D77-CFAF3D6E4313}" type="presParOf" srcId="{9E581D73-1E39-4D70-8437-B294C9AF3814}" destId="{B2971C70-4EA5-441A-B1DF-B0E007C1DEF6}" srcOrd="1" destOrd="0" presId="urn:microsoft.com/office/officeart/2008/layout/HorizontalMultiLevelHierarchy"/>
    <dgm:cxn modelId="{2B870E4E-199E-43CF-AB36-272603241F43}" type="presParOf" srcId="{97610A6C-149A-423D-8FA4-29034C70F898}" destId="{88D2FEF9-243B-4ED4-B03D-3CF7A86539E5}" srcOrd="10" destOrd="0" presId="urn:microsoft.com/office/officeart/2008/layout/HorizontalMultiLevelHierarchy"/>
    <dgm:cxn modelId="{536CF384-018F-4456-B62E-31699286C7DC}" type="presParOf" srcId="{88D2FEF9-243B-4ED4-B03D-3CF7A86539E5}" destId="{3F629BFD-C137-4E52-80AC-8D43A22D52FE}" srcOrd="0" destOrd="0" presId="urn:microsoft.com/office/officeart/2008/layout/HorizontalMultiLevelHierarchy"/>
    <dgm:cxn modelId="{CBD531B4-6E4B-4D63-B7CB-39A745924CD2}" type="presParOf" srcId="{97610A6C-149A-423D-8FA4-29034C70F898}" destId="{34795DF2-CF17-435C-BC6A-B0708625E6AC}" srcOrd="11" destOrd="0" presId="urn:microsoft.com/office/officeart/2008/layout/HorizontalMultiLevelHierarchy"/>
    <dgm:cxn modelId="{F656D776-D458-4199-8A85-654A85C44E25}" type="presParOf" srcId="{34795DF2-CF17-435C-BC6A-B0708625E6AC}" destId="{8A98CAA2-25E8-4167-A4E1-FB9D9ACC29A8}" srcOrd="0" destOrd="0" presId="urn:microsoft.com/office/officeart/2008/layout/HorizontalMultiLevelHierarchy"/>
    <dgm:cxn modelId="{6C0B46B2-4797-4F76-9D1F-726B4F88F772}" type="presParOf" srcId="{34795DF2-CF17-435C-BC6A-B0708625E6AC}" destId="{C22AA226-D5E9-4E91-89E5-B15C95A7732C}" srcOrd="1" destOrd="0" presId="urn:microsoft.com/office/officeart/2008/layout/HorizontalMultiLevelHierarchy"/>
    <dgm:cxn modelId="{4D248802-ECEC-4480-A51B-F79CD6C782A4}" type="presParOf" srcId="{A66F1FC1-4B26-4510-A3BC-04D9F6B11877}" destId="{76B091CC-29F1-4A68-A57B-2B1E5771FD3C}" srcOrd="2" destOrd="0" presId="urn:microsoft.com/office/officeart/2008/layout/HorizontalMultiLevelHierarchy"/>
    <dgm:cxn modelId="{D076D06F-FD1C-469C-BCC7-D28C98117D44}" type="presParOf" srcId="{76B091CC-29F1-4A68-A57B-2B1E5771FD3C}" destId="{7E327C57-5AF6-4A84-8C6D-0BFD71C67587}" srcOrd="0" destOrd="0" presId="urn:microsoft.com/office/officeart/2008/layout/HorizontalMultiLevelHierarchy"/>
    <dgm:cxn modelId="{1F6A85A7-8F68-4177-8405-CA3C7F4D1CA5}" type="presParOf" srcId="{A66F1FC1-4B26-4510-A3BC-04D9F6B11877}" destId="{DF5E8C59-FE7B-4357-84DB-51D0578E0432}" srcOrd="3" destOrd="0" presId="urn:microsoft.com/office/officeart/2008/layout/HorizontalMultiLevelHierarchy"/>
    <dgm:cxn modelId="{DA3CEB49-B8AD-4BB9-B9DF-7BEA25B3A5D5}" type="presParOf" srcId="{DF5E8C59-FE7B-4357-84DB-51D0578E0432}" destId="{0987A281-9444-4914-B850-84C940AAC8D7}" srcOrd="0" destOrd="0" presId="urn:microsoft.com/office/officeart/2008/layout/HorizontalMultiLevelHierarchy"/>
    <dgm:cxn modelId="{3DEB69E1-314B-4D7D-8B5E-3D3E669ECAF2}" type="presParOf" srcId="{DF5E8C59-FE7B-4357-84DB-51D0578E0432}" destId="{4387CE84-7DEF-4185-9E10-E2A0A103C167}" srcOrd="1" destOrd="0" presId="urn:microsoft.com/office/officeart/2008/layout/HorizontalMultiLevelHierarchy"/>
    <dgm:cxn modelId="{19B7D8D0-8075-4415-AFD4-FEF6DDE22D41}" type="presParOf" srcId="{4387CE84-7DEF-4185-9E10-E2A0A103C167}" destId="{AAA0419F-C20D-4754-A35E-290146849E9B}" srcOrd="0" destOrd="0" presId="urn:microsoft.com/office/officeart/2008/layout/HorizontalMultiLevelHierarchy"/>
    <dgm:cxn modelId="{0BAD312E-91D4-4E25-8492-471E794ED37F}" type="presParOf" srcId="{AAA0419F-C20D-4754-A35E-290146849E9B}" destId="{46EC0122-F185-49F7-90B6-E53CD044EB9B}" srcOrd="0" destOrd="0" presId="urn:microsoft.com/office/officeart/2008/layout/HorizontalMultiLevelHierarchy"/>
    <dgm:cxn modelId="{6468086A-A0BC-4322-84BD-B488A0845382}" type="presParOf" srcId="{4387CE84-7DEF-4185-9E10-E2A0A103C167}" destId="{5CCAA50B-A52B-4406-A974-0EE16B322A77}" srcOrd="1" destOrd="0" presId="urn:microsoft.com/office/officeart/2008/layout/HorizontalMultiLevelHierarchy"/>
    <dgm:cxn modelId="{B79F37E1-DE1D-4B87-A348-75C6E4CB0650}" type="presParOf" srcId="{5CCAA50B-A52B-4406-A974-0EE16B322A77}" destId="{C004537B-AB98-4FFB-8622-990B7300A9F5}" srcOrd="0" destOrd="0" presId="urn:microsoft.com/office/officeart/2008/layout/HorizontalMultiLevelHierarchy"/>
    <dgm:cxn modelId="{24A58277-B46A-4D7E-A791-E5D4D717EF76}" type="presParOf" srcId="{5CCAA50B-A52B-4406-A974-0EE16B322A77}" destId="{3E403148-4B79-44F8-AA69-8D8A966AE2EB}" srcOrd="1" destOrd="0" presId="urn:microsoft.com/office/officeart/2008/layout/HorizontalMultiLevelHierarchy"/>
    <dgm:cxn modelId="{800FF4D1-671E-46C0-8A3D-EBE1A0F08F09}" type="presParOf" srcId="{4387CE84-7DEF-4185-9E10-E2A0A103C167}" destId="{5BB8FAAD-6629-425D-8D82-CE5887EC2496}" srcOrd="2" destOrd="0" presId="urn:microsoft.com/office/officeart/2008/layout/HorizontalMultiLevelHierarchy"/>
    <dgm:cxn modelId="{EE444DA5-EF93-4A85-85E8-2017BF953E03}" type="presParOf" srcId="{5BB8FAAD-6629-425D-8D82-CE5887EC2496}" destId="{E393FB0A-EA44-4F70-A08B-07FD6AEBEDCD}" srcOrd="0" destOrd="0" presId="urn:microsoft.com/office/officeart/2008/layout/HorizontalMultiLevelHierarchy"/>
    <dgm:cxn modelId="{BF12F63D-66BB-4C08-B1EA-6687498170C2}" type="presParOf" srcId="{4387CE84-7DEF-4185-9E10-E2A0A103C167}" destId="{D1C7FD03-148D-4A9F-82CC-E92D8C2AA82D}" srcOrd="3" destOrd="0" presId="urn:microsoft.com/office/officeart/2008/layout/HorizontalMultiLevelHierarchy"/>
    <dgm:cxn modelId="{254105A0-5AE5-4DE4-9B2B-012D4884EFB2}" type="presParOf" srcId="{D1C7FD03-148D-4A9F-82CC-E92D8C2AA82D}" destId="{76FEB2F4-A1DF-4577-A2A9-C7EA4226B1E3}" srcOrd="0" destOrd="0" presId="urn:microsoft.com/office/officeart/2008/layout/HorizontalMultiLevelHierarchy"/>
    <dgm:cxn modelId="{C6C18DAC-FCFF-4DD6-969A-67867690C645}" type="presParOf" srcId="{D1C7FD03-148D-4A9F-82CC-E92D8C2AA82D}" destId="{35E58E56-1576-4616-9567-9F9CE2664C70}" srcOrd="1" destOrd="0" presId="urn:microsoft.com/office/officeart/2008/layout/HorizontalMultiLevelHierarchy"/>
    <dgm:cxn modelId="{51AC8C40-2D69-4D36-A9EE-021B9B25C7F9}" type="presParOf" srcId="{A66F1FC1-4B26-4510-A3BC-04D9F6B11877}" destId="{52A1A66E-B66B-4279-9256-8EC871275F0F}" srcOrd="4" destOrd="0" presId="urn:microsoft.com/office/officeart/2008/layout/HorizontalMultiLevelHierarchy"/>
    <dgm:cxn modelId="{7897D47A-F8DF-4B42-A68A-BB69C169EBA4}" type="presParOf" srcId="{52A1A66E-B66B-4279-9256-8EC871275F0F}" destId="{BBE19A02-5386-4294-B5E9-8D21E86FA5DA}" srcOrd="0" destOrd="0" presId="urn:microsoft.com/office/officeart/2008/layout/HorizontalMultiLevelHierarchy"/>
    <dgm:cxn modelId="{1359B2F4-D4E7-4FCF-B6F9-5C07CA074522}" type="presParOf" srcId="{A66F1FC1-4B26-4510-A3BC-04D9F6B11877}" destId="{A38EB3B0-2185-4327-9B6E-38EADA355C3A}" srcOrd="5" destOrd="0" presId="urn:microsoft.com/office/officeart/2008/layout/HorizontalMultiLevelHierarchy"/>
    <dgm:cxn modelId="{0FFE4C11-D80B-4AB4-95CF-B326A0769147}" type="presParOf" srcId="{A38EB3B0-2185-4327-9B6E-38EADA355C3A}" destId="{CAEC61DB-CC4A-4D66-B8F1-F5451875F683}" srcOrd="0" destOrd="0" presId="urn:microsoft.com/office/officeart/2008/layout/HorizontalMultiLevelHierarchy"/>
    <dgm:cxn modelId="{969E2F2F-B796-450F-841E-227488548E4E}" type="presParOf" srcId="{A38EB3B0-2185-4327-9B6E-38EADA355C3A}" destId="{14BCB2FC-F6AE-4D88-B351-51B0081320E6}" srcOrd="1" destOrd="0" presId="urn:microsoft.com/office/officeart/2008/layout/HorizontalMultiLevelHierarchy"/>
    <dgm:cxn modelId="{B9F020AE-2203-4C5F-B8C5-4B72D704098F}" type="presParOf" srcId="{14BCB2FC-F6AE-4D88-B351-51B0081320E6}" destId="{ACBA8C55-5176-44FA-8E00-400B88DD8406}" srcOrd="0" destOrd="0" presId="urn:microsoft.com/office/officeart/2008/layout/HorizontalMultiLevelHierarchy"/>
    <dgm:cxn modelId="{38C57F3C-A9AB-47D8-A5DF-01D0A0B504A2}" type="presParOf" srcId="{ACBA8C55-5176-44FA-8E00-400B88DD8406}" destId="{F1BBCB06-EC82-450A-955D-AED4DC0EC385}" srcOrd="0" destOrd="0" presId="urn:microsoft.com/office/officeart/2008/layout/HorizontalMultiLevelHierarchy"/>
    <dgm:cxn modelId="{54C72C88-CBB2-417B-864E-8D47ED067755}" type="presParOf" srcId="{14BCB2FC-F6AE-4D88-B351-51B0081320E6}" destId="{D3162FF9-2604-4528-8D71-42C98DA095A7}" srcOrd="1" destOrd="0" presId="urn:microsoft.com/office/officeart/2008/layout/HorizontalMultiLevelHierarchy"/>
    <dgm:cxn modelId="{CE83294E-4B35-4A7C-B2D2-1D22FA6F0AD1}" type="presParOf" srcId="{D3162FF9-2604-4528-8D71-42C98DA095A7}" destId="{4C4391FC-1B87-459C-B5B4-794FB250BC2B}" srcOrd="0" destOrd="0" presId="urn:microsoft.com/office/officeart/2008/layout/HorizontalMultiLevelHierarchy"/>
    <dgm:cxn modelId="{D27F4D32-0D83-4314-B659-F21F5427CCFC}" type="presParOf" srcId="{D3162FF9-2604-4528-8D71-42C98DA095A7}" destId="{21EFFB4F-FB17-48FF-96B7-B3EA632B3FFF}" srcOrd="1" destOrd="0" presId="urn:microsoft.com/office/officeart/2008/layout/HorizontalMultiLevelHierarchy"/>
    <dgm:cxn modelId="{65F90F07-B2C1-4702-B05C-482CA8559F30}" type="presParOf" srcId="{14BCB2FC-F6AE-4D88-B351-51B0081320E6}" destId="{15862885-37BB-4300-A701-D84F6F6D76DA}" srcOrd="2" destOrd="0" presId="urn:microsoft.com/office/officeart/2008/layout/HorizontalMultiLevelHierarchy"/>
    <dgm:cxn modelId="{A355139E-C9D6-4A30-85CD-9150547517AF}" type="presParOf" srcId="{15862885-37BB-4300-A701-D84F6F6D76DA}" destId="{C16DA443-B6B3-4104-AC42-E9679D27D060}" srcOrd="0" destOrd="0" presId="urn:microsoft.com/office/officeart/2008/layout/HorizontalMultiLevelHierarchy"/>
    <dgm:cxn modelId="{66E916E9-017B-46C9-9758-6E29E7DF7CFF}" type="presParOf" srcId="{14BCB2FC-F6AE-4D88-B351-51B0081320E6}" destId="{C4EA7EEA-4ACA-49E4-91E3-5F81E38A47A1}" srcOrd="3" destOrd="0" presId="urn:microsoft.com/office/officeart/2008/layout/HorizontalMultiLevelHierarchy"/>
    <dgm:cxn modelId="{70DEFAF0-E801-4374-B43C-A60E0B9D1B88}" type="presParOf" srcId="{C4EA7EEA-4ACA-49E4-91E3-5F81E38A47A1}" destId="{9E0AEA2B-6EB4-4953-8877-7B8FFD7576E2}" srcOrd="0" destOrd="0" presId="urn:microsoft.com/office/officeart/2008/layout/HorizontalMultiLevelHierarchy"/>
    <dgm:cxn modelId="{8343CF52-1A1D-4125-A340-DAC70BFAC128}" type="presParOf" srcId="{C4EA7EEA-4ACA-49E4-91E3-5F81E38A47A1}" destId="{5E55FE18-5C0C-40DF-AE19-05B13D6709C3}" srcOrd="1" destOrd="0" presId="urn:microsoft.com/office/officeart/2008/layout/HorizontalMultiLevelHierarchy"/>
    <dgm:cxn modelId="{F6E2AC54-C765-4BBD-A53F-B4145842382E}" type="presParOf" srcId="{14BCB2FC-F6AE-4D88-B351-51B0081320E6}" destId="{AFD305C8-1C58-4967-9989-83870C88F0BB}" srcOrd="4" destOrd="0" presId="urn:microsoft.com/office/officeart/2008/layout/HorizontalMultiLevelHierarchy"/>
    <dgm:cxn modelId="{DA766217-63FF-479B-894F-239A001AB141}" type="presParOf" srcId="{AFD305C8-1C58-4967-9989-83870C88F0BB}" destId="{E0A56FFE-EC3B-400D-8817-449CB14B3828}" srcOrd="0" destOrd="0" presId="urn:microsoft.com/office/officeart/2008/layout/HorizontalMultiLevelHierarchy"/>
    <dgm:cxn modelId="{F728BAFF-F809-4492-BE33-63D4BB0CCE87}" type="presParOf" srcId="{14BCB2FC-F6AE-4D88-B351-51B0081320E6}" destId="{8ECA8E40-D835-4E49-945E-09B44ED7FBEA}" srcOrd="5" destOrd="0" presId="urn:microsoft.com/office/officeart/2008/layout/HorizontalMultiLevelHierarchy"/>
    <dgm:cxn modelId="{2B1BDDA7-A6C2-4704-BEC1-E8261FF8E5A6}" type="presParOf" srcId="{8ECA8E40-D835-4E49-945E-09B44ED7FBEA}" destId="{8DB00DE0-5470-4807-A3D2-43B0AA0CE266}" srcOrd="0" destOrd="0" presId="urn:microsoft.com/office/officeart/2008/layout/HorizontalMultiLevelHierarchy"/>
    <dgm:cxn modelId="{41189F3F-933B-4F83-A4B7-7AAF23FDB576}" type="presParOf" srcId="{8ECA8E40-D835-4E49-945E-09B44ED7FBEA}" destId="{2655AD02-6B8F-4D78-B49A-275159E716D3}" srcOrd="1" destOrd="0" presId="urn:microsoft.com/office/officeart/2008/layout/HorizontalMultiLevelHierarchy"/>
    <dgm:cxn modelId="{E8D27F16-109A-41AF-9864-01D42A982940}" type="presParOf" srcId="{14BCB2FC-F6AE-4D88-B351-51B0081320E6}" destId="{C8DEE45D-A870-4A8A-8551-F7D4C3F1785D}" srcOrd="6" destOrd="0" presId="urn:microsoft.com/office/officeart/2008/layout/HorizontalMultiLevelHierarchy"/>
    <dgm:cxn modelId="{CCE32D4E-1721-4838-A69C-6C5DD85246DC}" type="presParOf" srcId="{C8DEE45D-A870-4A8A-8551-F7D4C3F1785D}" destId="{6C5864C4-92B7-4AE5-AC83-247EE9BFF402}" srcOrd="0" destOrd="0" presId="urn:microsoft.com/office/officeart/2008/layout/HorizontalMultiLevelHierarchy"/>
    <dgm:cxn modelId="{0AD6F05F-9CCE-4EC1-8061-95064907D0B8}" type="presParOf" srcId="{14BCB2FC-F6AE-4D88-B351-51B0081320E6}" destId="{130D7DBC-DD90-4B7D-A02F-53E6E4CD42B7}" srcOrd="7" destOrd="0" presId="urn:microsoft.com/office/officeart/2008/layout/HorizontalMultiLevelHierarchy"/>
    <dgm:cxn modelId="{F9A4451D-DDAF-4465-BEAB-68D9A866CF93}" type="presParOf" srcId="{130D7DBC-DD90-4B7D-A02F-53E6E4CD42B7}" destId="{23DC5FCA-436F-4041-B0B5-0278AC0A4ECA}" srcOrd="0" destOrd="0" presId="urn:microsoft.com/office/officeart/2008/layout/HorizontalMultiLevelHierarchy"/>
    <dgm:cxn modelId="{4F400A2B-DD07-4D9E-8A86-78DB09EB7AFC}" type="presParOf" srcId="{130D7DBC-DD90-4B7D-A02F-53E6E4CD42B7}" destId="{71E2B503-3F54-4EA6-93C7-9A31028DFD1B}" srcOrd="1" destOrd="0" presId="urn:microsoft.com/office/officeart/2008/layout/HorizontalMultiLevelHierarchy"/>
    <dgm:cxn modelId="{F586ED36-3B45-49B8-ABC2-0D2E600AF619}" type="presParOf" srcId="{A66F1FC1-4B26-4510-A3BC-04D9F6B11877}" destId="{D3AD689A-19BD-4495-BD35-FC5ED347BD19}" srcOrd="6" destOrd="0" presId="urn:microsoft.com/office/officeart/2008/layout/HorizontalMultiLevelHierarchy"/>
    <dgm:cxn modelId="{EFE66173-3FD0-45B2-953A-1D55D2A40CED}" type="presParOf" srcId="{D3AD689A-19BD-4495-BD35-FC5ED347BD19}" destId="{5ED8E833-35AB-4EED-B8A7-3F4CF0E6D42E}" srcOrd="0" destOrd="0" presId="urn:microsoft.com/office/officeart/2008/layout/HorizontalMultiLevelHierarchy"/>
    <dgm:cxn modelId="{BD52F9F9-F2F1-4D14-9740-EB2081C0613C}" type="presParOf" srcId="{A66F1FC1-4B26-4510-A3BC-04D9F6B11877}" destId="{6D912354-E4DA-4E6A-ADBB-48739CC55E73}" srcOrd="7" destOrd="0" presId="urn:microsoft.com/office/officeart/2008/layout/HorizontalMultiLevelHierarchy"/>
    <dgm:cxn modelId="{F9803662-6C24-455D-87BB-42B964ED9DB7}" type="presParOf" srcId="{6D912354-E4DA-4E6A-ADBB-48739CC55E73}" destId="{583C270F-9014-499F-B005-ADF7920D8C11}" srcOrd="0" destOrd="0" presId="urn:microsoft.com/office/officeart/2008/layout/HorizontalMultiLevelHierarchy"/>
    <dgm:cxn modelId="{A1F6CF7E-58CE-4AE9-8022-EE65125FD8BE}" type="presParOf" srcId="{6D912354-E4DA-4E6A-ADBB-48739CC55E73}" destId="{E3709501-E545-4151-82D0-4A0BEFE42852}" srcOrd="1" destOrd="0" presId="urn:microsoft.com/office/officeart/2008/layout/HorizontalMultiLevelHierarchy"/>
    <dgm:cxn modelId="{088A0053-3D7C-49F0-BCEA-CECC85203B47}" type="presParOf" srcId="{E3709501-E545-4151-82D0-4A0BEFE42852}" destId="{C25F5A40-1226-4B61-B4E3-09A477468683}" srcOrd="0" destOrd="0" presId="urn:microsoft.com/office/officeart/2008/layout/HorizontalMultiLevelHierarchy"/>
    <dgm:cxn modelId="{A1C9A8D5-3A0B-4D00-AB89-ADD9B7D14C0C}" type="presParOf" srcId="{C25F5A40-1226-4B61-B4E3-09A477468683}" destId="{375EF5AE-E0F5-4B11-A16A-DD480AFB51B3}" srcOrd="0" destOrd="0" presId="urn:microsoft.com/office/officeart/2008/layout/HorizontalMultiLevelHierarchy"/>
    <dgm:cxn modelId="{2C241791-EC73-430F-A1CB-59D484C3E9C6}" type="presParOf" srcId="{E3709501-E545-4151-82D0-4A0BEFE42852}" destId="{B68AAB37-73AB-47FB-B396-7E9C941D6DBF}" srcOrd="1" destOrd="0" presId="urn:microsoft.com/office/officeart/2008/layout/HorizontalMultiLevelHierarchy"/>
    <dgm:cxn modelId="{2EE60562-977B-4BBE-AEC7-22371942B8D3}" type="presParOf" srcId="{B68AAB37-73AB-47FB-B396-7E9C941D6DBF}" destId="{8A714427-7DCA-4BBF-B166-E2874A3DBBD5}" srcOrd="0" destOrd="0" presId="urn:microsoft.com/office/officeart/2008/layout/HorizontalMultiLevelHierarchy"/>
    <dgm:cxn modelId="{F8BD9443-CA27-49AB-AEF9-01E328D34A0E}" type="presParOf" srcId="{B68AAB37-73AB-47FB-B396-7E9C941D6DBF}" destId="{7D5B68A1-5342-42F4-92C1-F7626D801291}" srcOrd="1" destOrd="0" presId="urn:microsoft.com/office/officeart/2008/layout/HorizontalMultiLevelHierarchy"/>
    <dgm:cxn modelId="{B9A50F24-ACBD-42C6-8846-529BC0646734}" type="presParOf" srcId="{E3709501-E545-4151-82D0-4A0BEFE42852}" destId="{4FCC256A-F4FA-4E01-925B-0302D74D2B0D}" srcOrd="2" destOrd="0" presId="urn:microsoft.com/office/officeart/2008/layout/HorizontalMultiLevelHierarchy"/>
    <dgm:cxn modelId="{2DB514F1-A1E2-4CC9-AA8B-F0D62BB025EC}" type="presParOf" srcId="{4FCC256A-F4FA-4E01-925B-0302D74D2B0D}" destId="{DEE836AB-DF56-4192-A4E7-AA1FCC68AC5B}" srcOrd="0" destOrd="0" presId="urn:microsoft.com/office/officeart/2008/layout/HorizontalMultiLevelHierarchy"/>
    <dgm:cxn modelId="{EB311D63-579E-456A-B397-5E3D38E5062C}" type="presParOf" srcId="{E3709501-E545-4151-82D0-4A0BEFE42852}" destId="{BA7EA50C-FA8E-47B4-BE0E-C4677235E6BE}" srcOrd="3" destOrd="0" presId="urn:microsoft.com/office/officeart/2008/layout/HorizontalMultiLevelHierarchy"/>
    <dgm:cxn modelId="{7B4488A6-3A29-42A3-B358-A27CFC83F927}" type="presParOf" srcId="{BA7EA50C-FA8E-47B4-BE0E-C4677235E6BE}" destId="{475A2050-9185-4CFC-B8EA-176FA9F08703}" srcOrd="0" destOrd="0" presId="urn:microsoft.com/office/officeart/2008/layout/HorizontalMultiLevelHierarchy"/>
    <dgm:cxn modelId="{6233BDD4-7129-4EE0-9DFA-7ED443F6ED8A}" type="presParOf" srcId="{BA7EA50C-FA8E-47B4-BE0E-C4677235E6BE}" destId="{7609B7E2-8F56-4ABC-9228-98C190F5D481}" srcOrd="1" destOrd="0" presId="urn:microsoft.com/office/officeart/2008/layout/HorizontalMultiLevelHierarchy"/>
    <dgm:cxn modelId="{9978168C-A03E-4CE8-8FF3-923D94126DA8}" type="presParOf" srcId="{A66F1FC1-4B26-4510-A3BC-04D9F6B11877}" destId="{58D1E358-760E-4A09-8F0C-423B6DA9BBC6}" srcOrd="8" destOrd="0" presId="urn:microsoft.com/office/officeart/2008/layout/HorizontalMultiLevelHierarchy"/>
    <dgm:cxn modelId="{1CA8ED07-04FD-4D8D-9D05-E732A68C5C6A}" type="presParOf" srcId="{58D1E358-760E-4A09-8F0C-423B6DA9BBC6}" destId="{2D9F466A-9A3B-4127-8703-D1CAF28B7E83}" srcOrd="0" destOrd="0" presId="urn:microsoft.com/office/officeart/2008/layout/HorizontalMultiLevelHierarchy"/>
    <dgm:cxn modelId="{978597B7-C33E-4B4E-B2CE-070BDB375F45}" type="presParOf" srcId="{A66F1FC1-4B26-4510-A3BC-04D9F6B11877}" destId="{B8AEBFDB-77E6-43C9-B20A-0F3C9C0DBE8E}" srcOrd="9" destOrd="0" presId="urn:microsoft.com/office/officeart/2008/layout/HorizontalMultiLevelHierarchy"/>
    <dgm:cxn modelId="{6FB99BDD-44AD-4EE7-9488-424744BFF053}" type="presParOf" srcId="{B8AEBFDB-77E6-43C9-B20A-0F3C9C0DBE8E}" destId="{33124CB3-FAD2-48B0-912A-D8883BE8CD4A}" srcOrd="0" destOrd="0" presId="urn:microsoft.com/office/officeart/2008/layout/HorizontalMultiLevelHierarchy"/>
    <dgm:cxn modelId="{B31C6919-DBAF-4D80-A00D-D4373FA1525F}" type="presParOf" srcId="{B8AEBFDB-77E6-43C9-B20A-0F3C9C0DBE8E}" destId="{DB9E4C6B-CEF2-4593-A120-418CA08118EF}" srcOrd="1" destOrd="0" presId="urn:microsoft.com/office/officeart/2008/layout/HorizontalMultiLevelHierarchy"/>
    <dgm:cxn modelId="{E77B0DD9-F568-4D13-9A81-A53A8295B983}" type="presParOf" srcId="{DB9E4C6B-CEF2-4593-A120-418CA08118EF}" destId="{C0BBBB49-06B2-4F43-9A8E-4FEAA7352B85}" srcOrd="0" destOrd="0" presId="urn:microsoft.com/office/officeart/2008/layout/HorizontalMultiLevelHierarchy"/>
    <dgm:cxn modelId="{481B554C-66FD-4321-AF3C-B6B6D346B606}" type="presParOf" srcId="{C0BBBB49-06B2-4F43-9A8E-4FEAA7352B85}" destId="{144DA2C1-73D8-4A6C-BA69-197EC5BAD64C}" srcOrd="0" destOrd="0" presId="urn:microsoft.com/office/officeart/2008/layout/HorizontalMultiLevelHierarchy"/>
    <dgm:cxn modelId="{11E67642-2E68-497C-8B7F-8DF37DAEAF84}" type="presParOf" srcId="{DB9E4C6B-CEF2-4593-A120-418CA08118EF}" destId="{368CE8BD-9A47-47F7-A09A-9842A5A613C9}" srcOrd="1" destOrd="0" presId="urn:microsoft.com/office/officeart/2008/layout/HorizontalMultiLevelHierarchy"/>
    <dgm:cxn modelId="{61BB72D3-5B4D-4B13-98FF-96BF46CF9EB5}" type="presParOf" srcId="{368CE8BD-9A47-47F7-A09A-9842A5A613C9}" destId="{17AD619B-EBC4-4958-A117-406F96864CC0}" srcOrd="0" destOrd="0" presId="urn:microsoft.com/office/officeart/2008/layout/HorizontalMultiLevelHierarchy"/>
    <dgm:cxn modelId="{4DB62F3B-5030-4876-85CD-CB2F39CB079D}" type="presParOf" srcId="{368CE8BD-9A47-47F7-A09A-9842A5A613C9}" destId="{6C76DECE-A067-4F8D-B165-303D71D23325}" srcOrd="1" destOrd="0" presId="urn:microsoft.com/office/officeart/2008/layout/HorizontalMultiLevelHierarchy"/>
    <dgm:cxn modelId="{21170B09-55C1-4594-B153-09B58E7D65A8}" type="presParOf" srcId="{DB9E4C6B-CEF2-4593-A120-418CA08118EF}" destId="{F434851C-E43F-4032-8362-61CB63D0B120}" srcOrd="2" destOrd="0" presId="urn:microsoft.com/office/officeart/2008/layout/HorizontalMultiLevelHierarchy"/>
    <dgm:cxn modelId="{A5108CE8-C319-4EF5-AF22-24D49F42B232}" type="presParOf" srcId="{F434851C-E43F-4032-8362-61CB63D0B120}" destId="{84E18D63-C170-46C3-A046-DD2D10FC1D3D}" srcOrd="0" destOrd="0" presId="urn:microsoft.com/office/officeart/2008/layout/HorizontalMultiLevelHierarchy"/>
    <dgm:cxn modelId="{BF6E561C-D71F-48A5-85A5-8CE12A8844AC}" type="presParOf" srcId="{DB9E4C6B-CEF2-4593-A120-418CA08118EF}" destId="{E7A581ED-1A56-401A-8448-47145FCD238F}" srcOrd="3" destOrd="0" presId="urn:microsoft.com/office/officeart/2008/layout/HorizontalMultiLevelHierarchy"/>
    <dgm:cxn modelId="{B25EFB7F-2FD5-43D9-A979-858B5C1BD161}" type="presParOf" srcId="{E7A581ED-1A56-401A-8448-47145FCD238F}" destId="{0A740B90-CB87-4DAB-B801-6B033AB7FB66}" srcOrd="0" destOrd="0" presId="urn:microsoft.com/office/officeart/2008/layout/HorizontalMultiLevelHierarchy"/>
    <dgm:cxn modelId="{565508CE-2032-455E-8A13-ADBFCA030EBB}" type="presParOf" srcId="{E7A581ED-1A56-401A-8448-47145FCD238F}" destId="{DC0E6C49-764E-40F0-8412-9564CD2381F3}" srcOrd="1" destOrd="0" presId="urn:microsoft.com/office/officeart/2008/layout/HorizontalMultiLevelHierarchy"/>
    <dgm:cxn modelId="{A65AC0C2-3257-4EE2-B1F2-D37ED8EAF0A4}" type="presParOf" srcId="{DB9E4C6B-CEF2-4593-A120-418CA08118EF}" destId="{0D182EFA-D9CF-4723-A1CB-643C66D1FA54}" srcOrd="4" destOrd="0" presId="urn:microsoft.com/office/officeart/2008/layout/HorizontalMultiLevelHierarchy"/>
    <dgm:cxn modelId="{F5770092-7663-462F-824C-C8171A23A014}" type="presParOf" srcId="{0D182EFA-D9CF-4723-A1CB-643C66D1FA54}" destId="{E71A0EDD-D653-45D9-A8C9-7E70F5BF72C0}" srcOrd="0" destOrd="0" presId="urn:microsoft.com/office/officeart/2008/layout/HorizontalMultiLevelHierarchy"/>
    <dgm:cxn modelId="{3EBE762D-EA96-4AF6-8838-03870D8D1B33}" type="presParOf" srcId="{DB9E4C6B-CEF2-4593-A120-418CA08118EF}" destId="{6EBA85D8-8EBF-4070-A8E1-7CCBEBF3A598}" srcOrd="5" destOrd="0" presId="urn:microsoft.com/office/officeart/2008/layout/HorizontalMultiLevelHierarchy"/>
    <dgm:cxn modelId="{66A48FBB-FDC5-4483-B247-C789BCDD64D0}" type="presParOf" srcId="{6EBA85D8-8EBF-4070-A8E1-7CCBEBF3A598}" destId="{B438BEF3-739C-43DF-AB0A-567C2715F60D}" srcOrd="0" destOrd="0" presId="urn:microsoft.com/office/officeart/2008/layout/HorizontalMultiLevelHierarchy"/>
    <dgm:cxn modelId="{A0F11D02-CA62-4707-9928-2CDA84CE1DC3}" type="presParOf" srcId="{6EBA85D8-8EBF-4070-A8E1-7CCBEBF3A598}" destId="{BBA68AB3-2DB6-45C7-8A91-3A7AF8F69250}" srcOrd="1" destOrd="0" presId="urn:microsoft.com/office/officeart/2008/layout/HorizontalMultiLevelHierarchy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55F7EC-33E4-4C47-8AD4-75F5A8E0303D}">
      <dgm:prSet phldrT="[Testo]" custT="1"/>
      <dgm:spPr/>
      <dgm:t>
        <a:bodyPr/>
        <a:lstStyle/>
        <a:p>
          <a:pPr algn="ctr"/>
          <a:r>
            <a:rPr lang="it-IT" sz="16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gm:t>
    </dgm:pt>
    <dgm:pt modelId="{FB1AC1F5-87C4-4629-B733-BF3AE762A2E1}" type="par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8465C-FDFF-4944-8976-9FBA9DEFC010}" type="sib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1DBB9-67D0-4DED-84CB-39D1B591A9ED}">
      <dgm:prSet phldrT="[Testo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gm:t>
    </dgm:pt>
    <dgm:pt modelId="{925AC6BA-F6BF-4DC2-9E20-0CB9D3D91BA1}" type="parTrans" cxnId="{67400F6E-D879-42EB-A08A-F584F36A97F1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792A8-55C8-46C8-A951-47C44853B201}" type="sibTrans" cxnId="{67400F6E-D879-42EB-A08A-F584F36A97F1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53FDD-AF73-4183-BF21-6849E0C8DCF5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gm:t>
    </dgm:pt>
    <dgm:pt modelId="{2CEB9EBA-420A-41D0-A0B5-F79FC56689A5}" type="parTrans" cxnId="{BD4FDEE7-34CC-4403-BC9D-87C78A6FC667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86645-E220-4956-8559-2B9FB10CC00A}" type="sibTrans" cxnId="{BD4FDEE7-34CC-4403-BC9D-87C78A6FC667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7B85A-55FC-4654-952A-20AE4E11E794}">
      <dgm:prSet phldrT="[Testo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gm:t>
    </dgm:pt>
    <dgm:pt modelId="{0D1A14B7-B55A-48BD-B9C5-5CCB1B8A0EAE}" type="parTrans" cxnId="{291213CE-D471-48DE-9893-0B0F0D45BAAD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28682-E2B1-4C0E-AE14-3656D9D708AC}" type="sibTrans" cxnId="{291213CE-D471-48DE-9893-0B0F0D45BAAD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E3F7A-013C-4130-B845-9728625BF3AF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gm:t>
    </dgm:pt>
    <dgm:pt modelId="{6C7DDAB3-CDB3-4A47-A75F-B5E5E3EEF241}" type="parTrans" cxnId="{13F21CC6-3402-47CD-B7E9-BA74CD977D12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27CF6-D576-4825-84F1-83108731A70E}" type="sibTrans" cxnId="{13F21CC6-3402-47CD-B7E9-BA74CD977D1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893A3-E839-4BDC-9265-B53631743EAD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gm:t>
    </dgm:pt>
    <dgm:pt modelId="{F8902099-6EDA-45BB-9C7B-5A8076636320}" type="parTrans" cxnId="{B199EEDE-FC5F-4511-AF25-4C0EF71AF42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57D6-5045-40EE-ABB5-70EFC095D20C}" type="sibTrans" cxnId="{B199EEDE-FC5F-4511-AF25-4C0EF71AF42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8A969-AE2F-4A27-A1DF-4A64D5F58CFD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gm:t>
    </dgm:pt>
    <dgm:pt modelId="{1486FB28-1E1A-4CEC-99BF-6A9B87FB7AF1}" type="parTrans" cxnId="{6C3898D1-6BAA-422F-96BF-305A2B196F6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30858-C42A-4C59-8033-1D0C4103EE0C}" type="sibTrans" cxnId="{6C3898D1-6BAA-422F-96BF-305A2B196F6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EFA3F-7E6A-4E75-B3CA-F013DEC2DA67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gm:t>
    </dgm:pt>
    <dgm:pt modelId="{C470D302-764C-4E46-BE19-2569E14CD6FD}" type="parTrans" cxnId="{65556917-86B8-4086-BFFB-B0E0116E30C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C4AAF-6575-463F-8E44-0FB115BEA589}" type="sibTrans" cxnId="{65556917-86B8-4086-BFFB-B0E0116E30C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BB843-6CE8-47F4-8A04-B48374EBD964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gm:t>
    </dgm:pt>
    <dgm:pt modelId="{F70F87A4-3BCA-4FA4-82C4-55447EDE6D47}" type="parTrans" cxnId="{156EA7BD-FB1C-4611-A4DA-E5A3E455813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018D5-6FBD-48B9-89FE-2C73AC7DC552}" type="sibTrans" cxnId="{156EA7BD-FB1C-4611-A4DA-E5A3E455813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C7DD8-CB3B-4F9F-8FB9-C07EFE14B65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gm:t>
    </dgm:pt>
    <dgm:pt modelId="{D6F19C5A-88E4-42CE-8DD7-5F9D533AE36A}" type="parTrans" cxnId="{EA99F9AE-F2D5-44A8-9A51-AAF5B3D1100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1C595-CB68-4BC1-8D0E-EB8F0DDF68E8}" type="sibTrans" cxnId="{EA99F9AE-F2D5-44A8-9A51-AAF5B3D1100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BC9A-709B-4DE1-A638-FA72717EF633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gm:t>
    </dgm:pt>
    <dgm:pt modelId="{99ADD87E-BD22-4EED-AA6F-82C08FA25850}" type="parTrans" cxnId="{C4847E59-F890-4284-8B09-5D984930C7A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D0953-35DD-44EC-92EA-8A28709A7EB8}" type="sibTrans" cxnId="{C4847E59-F890-4284-8B09-5D984930C7A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4AA48-1AB7-4BFB-9334-3C9948570FC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gm:t>
    </dgm:pt>
    <dgm:pt modelId="{168D28F3-5000-4898-A242-1A8A0C61BE08}" type="parTrans" cxnId="{3A7192E4-6BF5-4D44-988D-A223AD2654E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F31F6-91A0-4401-A9E0-190B2DF2347C}" type="sibTrans" cxnId="{3A7192E4-6BF5-4D44-988D-A223AD2654EB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A9E2A-692D-411C-9DA3-484B85E7D0F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gm:t>
    </dgm:pt>
    <dgm:pt modelId="{C37877DE-B289-46A0-92E3-5E1869F20606}" type="parTrans" cxnId="{85B44263-34FE-4792-9867-11AC77F8DC45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BAF3-C878-4EC7-BB32-09FE161679E1}" type="sibTrans" cxnId="{85B44263-34FE-4792-9867-11AC77F8DC4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DB996-84A4-4298-B438-6A8EA5D3E247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gm:t>
    </dgm:pt>
    <dgm:pt modelId="{07EB288C-7D0B-495C-A6B4-1BAC21F6357A}" type="parTrans" cxnId="{F1F6B506-3038-48F7-A0F0-794A246E5933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8E6AD-7B39-400E-9527-55E34936502D}" type="sibTrans" cxnId="{F1F6B506-3038-48F7-A0F0-794A246E593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1470D-DEB0-4917-8FE2-E7F7B0B2DD41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gm:t>
    </dgm:pt>
    <dgm:pt modelId="{07AF3BDC-1066-4742-A2B1-3B600AA9AB42}" type="parTrans" cxnId="{DBF91272-EB21-4377-9EC2-1BB821AF59C4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66A76-F155-4ED7-A79D-ED1994A93FED}" type="sibTrans" cxnId="{DBF91272-EB21-4377-9EC2-1BB821AF59C4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50D92-1ED8-440C-A5CF-4EF2E889571C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gm:t>
    </dgm:pt>
    <dgm:pt modelId="{74DAE48F-77BA-456D-A7AC-64CF0EA7FAD2}" type="parTrans" cxnId="{C3A22A78-ED49-4239-908D-7006878A81AC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2C0D-6602-4F19-A8AF-09555EEA9906}" type="sibTrans" cxnId="{C3A22A78-ED49-4239-908D-7006878A81A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50714-4AD0-4B2C-94DB-B5172438F6EB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gm:t>
    </dgm:pt>
    <dgm:pt modelId="{DD7D1975-8D21-4911-8756-0113BBCC7D38}" type="parTrans" cxnId="{D09E0F9A-189F-40F6-A118-976CE0982FB6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058C5-8DB0-494B-B7EF-2CE9DBEB53DC}" type="sibTrans" cxnId="{D09E0F9A-189F-40F6-A118-976CE0982FB6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E1F48-E672-4FBA-A676-D61616CC22E6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gm:t>
    </dgm:pt>
    <dgm:pt modelId="{3235F026-97CB-4A5F-A737-D5E7C7AC254E}" type="parTrans" cxnId="{CCB4EEFB-9F5A-495E-BED7-3FA3B309F143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D93801-0AC4-4AC6-8F76-4083AA9E42F1}" type="sibTrans" cxnId="{CCB4EEFB-9F5A-495E-BED7-3FA3B309F14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4CD70-BA64-4B5C-99C4-93452E03C1E0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gm:t>
    </dgm:pt>
    <dgm:pt modelId="{41ABC8FB-323D-4D1A-9AE6-394F824F7963}" type="parTrans" cxnId="{430C3C7E-FBCC-415A-8665-435D9AD06642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10C66-43FC-482E-A941-FC6EE9C2A5FF}" type="sibTrans" cxnId="{430C3C7E-FBCC-415A-8665-435D9AD0664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004E0-F116-46E7-96BE-271D2E3D878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gm:t>
    </dgm:pt>
    <dgm:pt modelId="{EDCF6DBF-1DC3-4A23-9BD5-486E3FB7875B}" type="parTrans" cxnId="{5EB00618-6CF7-4789-9A48-2F774BAFC3B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8AE4B-DD2D-4A02-BF5E-91BCB358CE8E}" type="sibTrans" cxnId="{5EB00618-6CF7-4789-9A48-2F774BAFC3B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68EA0-4569-4701-85AF-7BA0FA50FFDB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gm:t>
    </dgm:pt>
    <dgm:pt modelId="{2103F4EF-7184-4792-A04D-44A1957ADECF}" type="parTrans" cxnId="{F6DA5BB3-B237-4091-887F-396E5A4E6AF0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BE212-26D0-4826-8DBB-ADEF33B6E5A3}" type="sibTrans" cxnId="{F6DA5BB3-B237-4091-887F-396E5A4E6AF0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35F0D-5E6E-4D05-AEDA-EE9BBF9A834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gm:t>
    </dgm:pt>
    <dgm:pt modelId="{4B4B9A2B-CE77-4B34-AC5A-A02284F662D2}" type="parTrans" cxnId="{F031B93C-DF22-4D04-8D76-1418490E5DCF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CF9EA-29FA-4E20-BDB4-3DA3AFED0CA2}" type="sibTrans" cxnId="{F031B93C-DF22-4D04-8D76-1418490E5DCF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58ECF-6090-4151-B5BF-08D8EC26DF5C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gm:t>
    </dgm:pt>
    <dgm:pt modelId="{D328DC82-A156-4FF3-94DF-76A810182CE6}" type="parTrans" cxnId="{BF11C39F-3F5E-40EB-8664-F3744EE84D44}">
      <dgm:prSet custT="1"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4E0AF-B089-4BB7-B05F-A6EE613D3FCB}" type="sibTrans" cxnId="{BF11C39F-3F5E-40EB-8664-F3744EE84D44}">
      <dgm:prSet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44445B1-D63A-437A-B794-A654AE689DBD}" type="pres">
      <dgm:prSet presAssocID="{CB55F7EC-33E4-4C47-8AD4-75F5A8E0303D}" presName="root1" presStyleCnt="0"/>
      <dgm:spPr/>
    </dgm:pt>
    <dgm:pt modelId="{4CF0E44C-034B-4D0D-A506-978CD8D533FD}" type="pres">
      <dgm:prSet presAssocID="{CB55F7EC-33E4-4C47-8AD4-75F5A8E0303D}" presName="LevelOneTextNode" presStyleLbl="node0" presStyleIdx="0" presStyleCnt="1" custScaleY="11769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66F1FC1-4B26-4510-A3BC-04D9F6B11877}" type="pres">
      <dgm:prSet presAssocID="{CB55F7EC-33E4-4C47-8AD4-75F5A8E0303D}" presName="level2hierChild" presStyleCnt="0"/>
      <dgm:spPr/>
    </dgm:pt>
    <dgm:pt modelId="{DB6AF9D6-1AC8-4FF2-8AF7-8E0D7D46EC06}" type="pres">
      <dgm:prSet presAssocID="{925AC6BA-F6BF-4DC2-9E20-0CB9D3D91BA1}" presName="conn2-1" presStyleLbl="parChTrans1D2" presStyleIdx="0" presStyleCnt="5"/>
      <dgm:spPr/>
      <dgm:t>
        <a:bodyPr/>
        <a:lstStyle/>
        <a:p>
          <a:endParaRPr lang="it-IT"/>
        </a:p>
      </dgm:t>
    </dgm:pt>
    <dgm:pt modelId="{F3D6A0BD-11BA-4BBB-982A-B5B990328D5A}" type="pres">
      <dgm:prSet presAssocID="{925AC6BA-F6BF-4DC2-9E20-0CB9D3D91BA1}" presName="connTx" presStyleLbl="parChTrans1D2" presStyleIdx="0" presStyleCnt="5"/>
      <dgm:spPr/>
      <dgm:t>
        <a:bodyPr/>
        <a:lstStyle/>
        <a:p>
          <a:endParaRPr lang="it-IT"/>
        </a:p>
      </dgm:t>
    </dgm:pt>
    <dgm:pt modelId="{9A1CAA30-2769-45BA-BE5E-3283D319CEB3}" type="pres">
      <dgm:prSet presAssocID="{6911DBB9-67D0-4DED-84CB-39D1B591A9ED}" presName="root2" presStyleCnt="0"/>
      <dgm:spPr/>
    </dgm:pt>
    <dgm:pt modelId="{3B1DCD7B-8336-4365-9384-F7A7392FF39D}" type="pres">
      <dgm:prSet presAssocID="{6911DBB9-67D0-4DED-84CB-39D1B591A9E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7610A6C-149A-423D-8FA4-29034C70F898}" type="pres">
      <dgm:prSet presAssocID="{6911DBB9-67D0-4DED-84CB-39D1B591A9ED}" presName="level3hierChild" presStyleCnt="0"/>
      <dgm:spPr/>
    </dgm:pt>
    <dgm:pt modelId="{8308F4FA-2024-42B5-B4A5-B197798D02E3}" type="pres">
      <dgm:prSet presAssocID="{1486FB28-1E1A-4CEC-99BF-6A9B87FB7AF1}" presName="conn2-1" presStyleLbl="parChTrans1D3" presStyleIdx="0" presStyleCnt="17"/>
      <dgm:spPr/>
      <dgm:t>
        <a:bodyPr/>
        <a:lstStyle/>
        <a:p>
          <a:endParaRPr lang="it-IT"/>
        </a:p>
      </dgm:t>
    </dgm:pt>
    <dgm:pt modelId="{C04740DD-0848-4597-B1C4-EC9F70D660B3}" type="pres">
      <dgm:prSet presAssocID="{1486FB28-1E1A-4CEC-99BF-6A9B87FB7AF1}" presName="connTx" presStyleLbl="parChTrans1D3" presStyleIdx="0" presStyleCnt="17"/>
      <dgm:spPr/>
      <dgm:t>
        <a:bodyPr/>
        <a:lstStyle/>
        <a:p>
          <a:endParaRPr lang="it-IT"/>
        </a:p>
      </dgm:t>
    </dgm:pt>
    <dgm:pt modelId="{C6FF3223-A652-4307-AE12-BE1950E50515}" type="pres">
      <dgm:prSet presAssocID="{5E98A969-AE2F-4A27-A1DF-4A64D5F58CFD}" presName="root2" presStyleCnt="0"/>
      <dgm:spPr/>
    </dgm:pt>
    <dgm:pt modelId="{35402386-4E7F-45C9-8BC2-E37ED810432C}" type="pres">
      <dgm:prSet presAssocID="{5E98A969-AE2F-4A27-A1DF-4A64D5F58CFD}" presName="LevelTwoTextNode" presStyleLbl="node3" presStyleIdx="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DC41BD-EDD6-4CBD-945C-68906D5E866F}" type="pres">
      <dgm:prSet presAssocID="{5E98A969-AE2F-4A27-A1DF-4A64D5F58CFD}" presName="level3hierChild" presStyleCnt="0"/>
      <dgm:spPr/>
    </dgm:pt>
    <dgm:pt modelId="{58901CDD-89E0-4F4F-966E-052A4B3775C0}" type="pres">
      <dgm:prSet presAssocID="{D328DC82-A156-4FF3-94DF-76A810182CE6}" presName="conn2-1" presStyleLbl="parChTrans1D3" presStyleIdx="1" presStyleCnt="17"/>
      <dgm:spPr/>
      <dgm:t>
        <a:bodyPr/>
        <a:lstStyle/>
        <a:p>
          <a:endParaRPr lang="it-IT"/>
        </a:p>
      </dgm:t>
    </dgm:pt>
    <dgm:pt modelId="{607EE55F-760F-47EA-8492-77064A0D155E}" type="pres">
      <dgm:prSet presAssocID="{D328DC82-A156-4FF3-94DF-76A810182CE6}" presName="connTx" presStyleLbl="parChTrans1D3" presStyleIdx="1" presStyleCnt="17"/>
      <dgm:spPr/>
      <dgm:t>
        <a:bodyPr/>
        <a:lstStyle/>
        <a:p>
          <a:endParaRPr lang="it-IT"/>
        </a:p>
      </dgm:t>
    </dgm:pt>
    <dgm:pt modelId="{FD1BD156-B66A-46DF-BB02-A0858FBEB830}" type="pres">
      <dgm:prSet presAssocID="{89B58ECF-6090-4151-B5BF-08D8EC26DF5C}" presName="root2" presStyleCnt="0"/>
      <dgm:spPr/>
    </dgm:pt>
    <dgm:pt modelId="{84AC9F31-09DF-498A-9750-168978CD50B3}" type="pres">
      <dgm:prSet presAssocID="{89B58ECF-6090-4151-B5BF-08D8EC26DF5C}" presName="LevelTwoTextNode" presStyleLbl="node3" presStyleIdx="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41651-7FA0-4DAF-B2C7-42B1ED9D5F52}" type="pres">
      <dgm:prSet presAssocID="{89B58ECF-6090-4151-B5BF-08D8EC26DF5C}" presName="level3hierChild" presStyleCnt="0"/>
      <dgm:spPr/>
    </dgm:pt>
    <dgm:pt modelId="{1C1872F5-75E2-45B8-8CC3-620A8D67DA5A}" type="pres">
      <dgm:prSet presAssocID="{C470D302-764C-4E46-BE19-2569E14CD6FD}" presName="conn2-1" presStyleLbl="parChTrans1D3" presStyleIdx="2" presStyleCnt="17"/>
      <dgm:spPr/>
      <dgm:t>
        <a:bodyPr/>
        <a:lstStyle/>
        <a:p>
          <a:endParaRPr lang="it-IT"/>
        </a:p>
      </dgm:t>
    </dgm:pt>
    <dgm:pt modelId="{02E7D13D-C5A7-460C-8F7F-99C058C7A6B6}" type="pres">
      <dgm:prSet presAssocID="{C470D302-764C-4E46-BE19-2569E14CD6FD}" presName="connTx" presStyleLbl="parChTrans1D3" presStyleIdx="2" presStyleCnt="17"/>
      <dgm:spPr/>
      <dgm:t>
        <a:bodyPr/>
        <a:lstStyle/>
        <a:p>
          <a:endParaRPr lang="it-IT"/>
        </a:p>
      </dgm:t>
    </dgm:pt>
    <dgm:pt modelId="{7A52BABA-FB4D-4820-8DE5-4C128C3816A6}" type="pres">
      <dgm:prSet presAssocID="{D23EFA3F-7E6A-4E75-B3CA-F013DEC2DA67}" presName="root2" presStyleCnt="0"/>
      <dgm:spPr/>
    </dgm:pt>
    <dgm:pt modelId="{ED20A038-F4B2-4E98-AB0A-ED9D547B3D9B}" type="pres">
      <dgm:prSet presAssocID="{D23EFA3F-7E6A-4E75-B3CA-F013DEC2DA67}" presName="LevelTwoTextNode" presStyleLbl="node3" presStyleIdx="2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9C248C-2145-49E7-81D6-8DBFAFA2364E}" type="pres">
      <dgm:prSet presAssocID="{D23EFA3F-7E6A-4E75-B3CA-F013DEC2DA67}" presName="level3hierChild" presStyleCnt="0"/>
      <dgm:spPr/>
    </dgm:pt>
    <dgm:pt modelId="{ECD83AEB-085F-4652-9050-A94D2C097078}" type="pres">
      <dgm:prSet presAssocID="{F70F87A4-3BCA-4FA4-82C4-55447EDE6D47}" presName="conn2-1" presStyleLbl="parChTrans1D3" presStyleIdx="3" presStyleCnt="17"/>
      <dgm:spPr/>
      <dgm:t>
        <a:bodyPr/>
        <a:lstStyle/>
        <a:p>
          <a:endParaRPr lang="it-IT"/>
        </a:p>
      </dgm:t>
    </dgm:pt>
    <dgm:pt modelId="{1FBBB5AA-B6D8-478B-9BCC-87AB3C10D14C}" type="pres">
      <dgm:prSet presAssocID="{F70F87A4-3BCA-4FA4-82C4-55447EDE6D47}" presName="connTx" presStyleLbl="parChTrans1D3" presStyleIdx="3" presStyleCnt="17"/>
      <dgm:spPr/>
      <dgm:t>
        <a:bodyPr/>
        <a:lstStyle/>
        <a:p>
          <a:endParaRPr lang="it-IT"/>
        </a:p>
      </dgm:t>
    </dgm:pt>
    <dgm:pt modelId="{21C940D5-4E8D-402B-ABDF-33EA277C3FA4}" type="pres">
      <dgm:prSet presAssocID="{55FBB843-6CE8-47F4-8A04-B48374EBD964}" presName="root2" presStyleCnt="0"/>
      <dgm:spPr/>
    </dgm:pt>
    <dgm:pt modelId="{1A84AD65-F209-4307-B48C-C773DFB1A0E9}" type="pres">
      <dgm:prSet presAssocID="{55FBB843-6CE8-47F4-8A04-B48374EBD964}" presName="LevelTwoTextNode" presStyleLbl="node3" presStyleIdx="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45A2B7-E7E2-4343-A2D5-466F8959408F}" type="pres">
      <dgm:prSet presAssocID="{55FBB843-6CE8-47F4-8A04-B48374EBD964}" presName="level3hierChild" presStyleCnt="0"/>
      <dgm:spPr/>
    </dgm:pt>
    <dgm:pt modelId="{811B75A5-EB1F-44EF-8D8D-2F17308702EB}" type="pres">
      <dgm:prSet presAssocID="{D6F19C5A-88E4-42CE-8DD7-5F9D533AE36A}" presName="conn2-1" presStyleLbl="parChTrans1D3" presStyleIdx="4" presStyleCnt="17"/>
      <dgm:spPr/>
      <dgm:t>
        <a:bodyPr/>
        <a:lstStyle/>
        <a:p>
          <a:endParaRPr lang="it-IT"/>
        </a:p>
      </dgm:t>
    </dgm:pt>
    <dgm:pt modelId="{554EAB84-8CCE-40A4-898D-47E79EC74787}" type="pres">
      <dgm:prSet presAssocID="{D6F19C5A-88E4-42CE-8DD7-5F9D533AE36A}" presName="connTx" presStyleLbl="parChTrans1D3" presStyleIdx="4" presStyleCnt="17"/>
      <dgm:spPr/>
      <dgm:t>
        <a:bodyPr/>
        <a:lstStyle/>
        <a:p>
          <a:endParaRPr lang="it-IT"/>
        </a:p>
      </dgm:t>
    </dgm:pt>
    <dgm:pt modelId="{9E581D73-1E39-4D70-8437-B294C9AF3814}" type="pres">
      <dgm:prSet presAssocID="{CA8C7DD8-CB3B-4F9F-8FB9-C07EFE14B65A}" presName="root2" presStyleCnt="0"/>
      <dgm:spPr/>
    </dgm:pt>
    <dgm:pt modelId="{790B25E1-79A5-4B48-87E7-428AEB3D471C}" type="pres">
      <dgm:prSet presAssocID="{CA8C7DD8-CB3B-4F9F-8FB9-C07EFE14B65A}" presName="LevelTwoTextNode" presStyleLbl="node3" presStyleIdx="4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971C70-4EA5-441A-B1DF-B0E007C1DEF6}" type="pres">
      <dgm:prSet presAssocID="{CA8C7DD8-CB3B-4F9F-8FB9-C07EFE14B65A}" presName="level3hierChild" presStyleCnt="0"/>
      <dgm:spPr/>
    </dgm:pt>
    <dgm:pt modelId="{88D2FEF9-243B-4ED4-B03D-3CF7A86539E5}" type="pres">
      <dgm:prSet presAssocID="{99ADD87E-BD22-4EED-AA6F-82C08FA25850}" presName="conn2-1" presStyleLbl="parChTrans1D3" presStyleIdx="5" presStyleCnt="17"/>
      <dgm:spPr/>
      <dgm:t>
        <a:bodyPr/>
        <a:lstStyle/>
        <a:p>
          <a:endParaRPr lang="it-IT"/>
        </a:p>
      </dgm:t>
    </dgm:pt>
    <dgm:pt modelId="{3F629BFD-C137-4E52-80AC-8D43A22D52FE}" type="pres">
      <dgm:prSet presAssocID="{99ADD87E-BD22-4EED-AA6F-82C08FA25850}" presName="connTx" presStyleLbl="parChTrans1D3" presStyleIdx="5" presStyleCnt="17"/>
      <dgm:spPr/>
      <dgm:t>
        <a:bodyPr/>
        <a:lstStyle/>
        <a:p>
          <a:endParaRPr lang="it-IT"/>
        </a:p>
      </dgm:t>
    </dgm:pt>
    <dgm:pt modelId="{34795DF2-CF17-435C-BC6A-B0708625E6AC}" type="pres">
      <dgm:prSet presAssocID="{5D32BC9A-709B-4DE1-A638-FA72717EF633}" presName="root2" presStyleCnt="0"/>
      <dgm:spPr/>
    </dgm:pt>
    <dgm:pt modelId="{8A98CAA2-25E8-4167-A4E1-FB9D9ACC29A8}" type="pres">
      <dgm:prSet presAssocID="{5D32BC9A-709B-4DE1-A638-FA72717EF633}" presName="LevelTwoTextNode" presStyleLbl="node3" presStyleIdx="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AA226-D5E9-4E91-89E5-B15C95A7732C}" type="pres">
      <dgm:prSet presAssocID="{5D32BC9A-709B-4DE1-A638-FA72717EF633}" presName="level3hierChild" presStyleCnt="0"/>
      <dgm:spPr/>
    </dgm:pt>
    <dgm:pt modelId="{76B091CC-29F1-4A68-A57B-2B1E5771FD3C}" type="pres">
      <dgm:prSet presAssocID="{6C7DDAB3-CDB3-4A47-A75F-B5E5E3EEF241}" presName="conn2-1" presStyleLbl="parChTrans1D2" presStyleIdx="1" presStyleCnt="5"/>
      <dgm:spPr/>
      <dgm:t>
        <a:bodyPr/>
        <a:lstStyle/>
        <a:p>
          <a:endParaRPr lang="it-IT"/>
        </a:p>
      </dgm:t>
    </dgm:pt>
    <dgm:pt modelId="{7E327C57-5AF6-4A84-8C6D-0BFD71C67587}" type="pres">
      <dgm:prSet presAssocID="{6C7DDAB3-CDB3-4A47-A75F-B5E5E3EEF241}" presName="connTx" presStyleLbl="parChTrans1D2" presStyleIdx="1" presStyleCnt="5"/>
      <dgm:spPr/>
      <dgm:t>
        <a:bodyPr/>
        <a:lstStyle/>
        <a:p>
          <a:endParaRPr lang="it-IT"/>
        </a:p>
      </dgm:t>
    </dgm:pt>
    <dgm:pt modelId="{DF5E8C59-FE7B-4357-84DB-51D0578E0432}" type="pres">
      <dgm:prSet presAssocID="{CA0E3F7A-013C-4130-B845-9728625BF3AF}" presName="root2" presStyleCnt="0"/>
      <dgm:spPr/>
    </dgm:pt>
    <dgm:pt modelId="{0987A281-9444-4914-B850-84C940AAC8D7}" type="pres">
      <dgm:prSet presAssocID="{CA0E3F7A-013C-4130-B845-9728625BF3AF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387CE84-7DEF-4185-9E10-E2A0A103C167}" type="pres">
      <dgm:prSet presAssocID="{CA0E3F7A-013C-4130-B845-9728625BF3AF}" presName="level3hierChild" presStyleCnt="0"/>
      <dgm:spPr/>
    </dgm:pt>
    <dgm:pt modelId="{AAA0419F-C20D-4754-A35E-290146849E9B}" type="pres">
      <dgm:prSet presAssocID="{168D28F3-5000-4898-A242-1A8A0C61BE08}" presName="conn2-1" presStyleLbl="parChTrans1D3" presStyleIdx="6" presStyleCnt="17"/>
      <dgm:spPr/>
      <dgm:t>
        <a:bodyPr/>
        <a:lstStyle/>
        <a:p>
          <a:endParaRPr lang="it-IT"/>
        </a:p>
      </dgm:t>
    </dgm:pt>
    <dgm:pt modelId="{46EC0122-F185-49F7-90B6-E53CD044EB9B}" type="pres">
      <dgm:prSet presAssocID="{168D28F3-5000-4898-A242-1A8A0C61BE08}" presName="connTx" presStyleLbl="parChTrans1D3" presStyleIdx="6" presStyleCnt="17"/>
      <dgm:spPr/>
      <dgm:t>
        <a:bodyPr/>
        <a:lstStyle/>
        <a:p>
          <a:endParaRPr lang="it-IT"/>
        </a:p>
      </dgm:t>
    </dgm:pt>
    <dgm:pt modelId="{5CCAA50B-A52B-4406-A974-0EE16B322A77}" type="pres">
      <dgm:prSet presAssocID="{01C4AA48-1AB7-4BFB-9334-3C9948570FC7}" presName="root2" presStyleCnt="0"/>
      <dgm:spPr/>
    </dgm:pt>
    <dgm:pt modelId="{C004537B-AB98-4FFB-8622-990B7300A9F5}" type="pres">
      <dgm:prSet presAssocID="{01C4AA48-1AB7-4BFB-9334-3C9948570FC7}" presName="LevelTwoTextNode" presStyleLbl="node3" presStyleIdx="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403148-4B79-44F8-AA69-8D8A966AE2EB}" type="pres">
      <dgm:prSet presAssocID="{01C4AA48-1AB7-4BFB-9334-3C9948570FC7}" presName="level3hierChild" presStyleCnt="0"/>
      <dgm:spPr/>
    </dgm:pt>
    <dgm:pt modelId="{5BB8FAAD-6629-425D-8D82-CE5887EC2496}" type="pres">
      <dgm:prSet presAssocID="{C37877DE-B289-46A0-92E3-5E1869F20606}" presName="conn2-1" presStyleLbl="parChTrans1D3" presStyleIdx="7" presStyleCnt="17"/>
      <dgm:spPr/>
      <dgm:t>
        <a:bodyPr/>
        <a:lstStyle/>
        <a:p>
          <a:endParaRPr lang="it-IT"/>
        </a:p>
      </dgm:t>
    </dgm:pt>
    <dgm:pt modelId="{E393FB0A-EA44-4F70-A08B-07FD6AEBEDCD}" type="pres">
      <dgm:prSet presAssocID="{C37877DE-B289-46A0-92E3-5E1869F20606}" presName="connTx" presStyleLbl="parChTrans1D3" presStyleIdx="7" presStyleCnt="17"/>
      <dgm:spPr/>
      <dgm:t>
        <a:bodyPr/>
        <a:lstStyle/>
        <a:p>
          <a:endParaRPr lang="it-IT"/>
        </a:p>
      </dgm:t>
    </dgm:pt>
    <dgm:pt modelId="{D1C7FD03-148D-4A9F-82CC-E92D8C2AA82D}" type="pres">
      <dgm:prSet presAssocID="{D51A9E2A-692D-411C-9DA3-484B85E7D0F7}" presName="root2" presStyleCnt="0"/>
      <dgm:spPr/>
    </dgm:pt>
    <dgm:pt modelId="{76FEB2F4-A1DF-4577-A2A9-C7EA4226B1E3}" type="pres">
      <dgm:prSet presAssocID="{D51A9E2A-692D-411C-9DA3-484B85E7D0F7}" presName="LevelTwoTextNode" presStyleLbl="node3" presStyleIdx="7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5E58E56-1576-4616-9567-9F9CE2664C70}" type="pres">
      <dgm:prSet presAssocID="{D51A9E2A-692D-411C-9DA3-484B85E7D0F7}" presName="level3hierChild" presStyleCnt="0"/>
      <dgm:spPr/>
    </dgm:pt>
    <dgm:pt modelId="{52A1A66E-B66B-4279-9256-8EC871275F0F}" type="pres">
      <dgm:prSet presAssocID="{2CEB9EBA-420A-41D0-A0B5-F79FC56689A5}" presName="conn2-1" presStyleLbl="parChTrans1D2" presStyleIdx="2" presStyleCnt="5"/>
      <dgm:spPr/>
      <dgm:t>
        <a:bodyPr/>
        <a:lstStyle/>
        <a:p>
          <a:endParaRPr lang="it-IT"/>
        </a:p>
      </dgm:t>
    </dgm:pt>
    <dgm:pt modelId="{BBE19A02-5386-4294-B5E9-8D21E86FA5DA}" type="pres">
      <dgm:prSet presAssocID="{2CEB9EBA-420A-41D0-A0B5-F79FC56689A5}" presName="connTx" presStyleLbl="parChTrans1D2" presStyleIdx="2" presStyleCnt="5"/>
      <dgm:spPr/>
      <dgm:t>
        <a:bodyPr/>
        <a:lstStyle/>
        <a:p>
          <a:endParaRPr lang="it-IT"/>
        </a:p>
      </dgm:t>
    </dgm:pt>
    <dgm:pt modelId="{A38EB3B0-2185-4327-9B6E-38EADA355C3A}" type="pres">
      <dgm:prSet presAssocID="{11A53FDD-AF73-4183-BF21-6849E0C8DCF5}" presName="root2" presStyleCnt="0"/>
      <dgm:spPr/>
    </dgm:pt>
    <dgm:pt modelId="{CAEC61DB-CC4A-4D66-B8F1-F5451875F683}" type="pres">
      <dgm:prSet presAssocID="{11A53FDD-AF73-4183-BF21-6849E0C8DCF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BCB2FC-F6AE-4D88-B351-51B0081320E6}" type="pres">
      <dgm:prSet presAssocID="{11A53FDD-AF73-4183-BF21-6849E0C8DCF5}" presName="level3hierChild" presStyleCnt="0"/>
      <dgm:spPr/>
    </dgm:pt>
    <dgm:pt modelId="{ACBA8C55-5176-44FA-8E00-400B88DD8406}" type="pres">
      <dgm:prSet presAssocID="{07EB288C-7D0B-495C-A6B4-1BAC21F6357A}" presName="conn2-1" presStyleLbl="parChTrans1D3" presStyleIdx="8" presStyleCnt="17"/>
      <dgm:spPr/>
      <dgm:t>
        <a:bodyPr/>
        <a:lstStyle/>
        <a:p>
          <a:endParaRPr lang="it-IT"/>
        </a:p>
      </dgm:t>
    </dgm:pt>
    <dgm:pt modelId="{F1BBCB06-EC82-450A-955D-AED4DC0EC385}" type="pres">
      <dgm:prSet presAssocID="{07EB288C-7D0B-495C-A6B4-1BAC21F6357A}" presName="connTx" presStyleLbl="parChTrans1D3" presStyleIdx="8" presStyleCnt="17"/>
      <dgm:spPr/>
      <dgm:t>
        <a:bodyPr/>
        <a:lstStyle/>
        <a:p>
          <a:endParaRPr lang="it-IT"/>
        </a:p>
      </dgm:t>
    </dgm:pt>
    <dgm:pt modelId="{D3162FF9-2604-4528-8D71-42C98DA095A7}" type="pres">
      <dgm:prSet presAssocID="{F73DB996-84A4-4298-B438-6A8EA5D3E247}" presName="root2" presStyleCnt="0"/>
      <dgm:spPr/>
    </dgm:pt>
    <dgm:pt modelId="{4C4391FC-1B87-459C-B5B4-794FB250BC2B}" type="pres">
      <dgm:prSet presAssocID="{F73DB996-84A4-4298-B438-6A8EA5D3E247}" presName="LevelTwoTextNode" presStyleLbl="node3" presStyleIdx="8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EFFB4F-FB17-48FF-96B7-B3EA632B3FFF}" type="pres">
      <dgm:prSet presAssocID="{F73DB996-84A4-4298-B438-6A8EA5D3E247}" presName="level3hierChild" presStyleCnt="0"/>
      <dgm:spPr/>
    </dgm:pt>
    <dgm:pt modelId="{15862885-37BB-4300-A701-D84F6F6D76DA}" type="pres">
      <dgm:prSet presAssocID="{07AF3BDC-1066-4742-A2B1-3B600AA9AB42}" presName="conn2-1" presStyleLbl="parChTrans1D3" presStyleIdx="9" presStyleCnt="17"/>
      <dgm:spPr/>
      <dgm:t>
        <a:bodyPr/>
        <a:lstStyle/>
        <a:p>
          <a:endParaRPr lang="it-IT"/>
        </a:p>
      </dgm:t>
    </dgm:pt>
    <dgm:pt modelId="{C16DA443-B6B3-4104-AC42-E9679D27D060}" type="pres">
      <dgm:prSet presAssocID="{07AF3BDC-1066-4742-A2B1-3B600AA9AB42}" presName="connTx" presStyleLbl="parChTrans1D3" presStyleIdx="9" presStyleCnt="17"/>
      <dgm:spPr/>
      <dgm:t>
        <a:bodyPr/>
        <a:lstStyle/>
        <a:p>
          <a:endParaRPr lang="it-IT"/>
        </a:p>
      </dgm:t>
    </dgm:pt>
    <dgm:pt modelId="{C4EA7EEA-4ACA-49E4-91E3-5F81E38A47A1}" type="pres">
      <dgm:prSet presAssocID="{2FC1470D-DEB0-4917-8FE2-E7F7B0B2DD41}" presName="root2" presStyleCnt="0"/>
      <dgm:spPr/>
    </dgm:pt>
    <dgm:pt modelId="{9E0AEA2B-6EB4-4953-8877-7B8FFD7576E2}" type="pres">
      <dgm:prSet presAssocID="{2FC1470D-DEB0-4917-8FE2-E7F7B0B2DD41}" presName="LevelTwoTextNode" presStyleLbl="node3" presStyleIdx="9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55FE18-5C0C-40DF-AE19-05B13D6709C3}" type="pres">
      <dgm:prSet presAssocID="{2FC1470D-DEB0-4917-8FE2-E7F7B0B2DD41}" presName="level3hierChild" presStyleCnt="0"/>
      <dgm:spPr/>
    </dgm:pt>
    <dgm:pt modelId="{AFD305C8-1C58-4967-9989-83870C88F0BB}" type="pres">
      <dgm:prSet presAssocID="{74DAE48F-77BA-456D-A7AC-64CF0EA7FAD2}" presName="conn2-1" presStyleLbl="parChTrans1D3" presStyleIdx="10" presStyleCnt="17"/>
      <dgm:spPr/>
      <dgm:t>
        <a:bodyPr/>
        <a:lstStyle/>
        <a:p>
          <a:endParaRPr lang="it-IT"/>
        </a:p>
      </dgm:t>
    </dgm:pt>
    <dgm:pt modelId="{E0A56FFE-EC3B-400D-8817-449CB14B3828}" type="pres">
      <dgm:prSet presAssocID="{74DAE48F-77BA-456D-A7AC-64CF0EA7FAD2}" presName="connTx" presStyleLbl="parChTrans1D3" presStyleIdx="10" presStyleCnt="17"/>
      <dgm:spPr/>
      <dgm:t>
        <a:bodyPr/>
        <a:lstStyle/>
        <a:p>
          <a:endParaRPr lang="it-IT"/>
        </a:p>
      </dgm:t>
    </dgm:pt>
    <dgm:pt modelId="{8ECA8E40-D835-4E49-945E-09B44ED7FBEA}" type="pres">
      <dgm:prSet presAssocID="{12650D92-1ED8-440C-A5CF-4EF2E889571C}" presName="root2" presStyleCnt="0"/>
      <dgm:spPr/>
    </dgm:pt>
    <dgm:pt modelId="{8DB00DE0-5470-4807-A3D2-43B0AA0CE266}" type="pres">
      <dgm:prSet presAssocID="{12650D92-1ED8-440C-A5CF-4EF2E889571C}" presName="LevelTwoTextNode" presStyleLbl="node3" presStyleIdx="1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655AD02-6B8F-4D78-B49A-275159E716D3}" type="pres">
      <dgm:prSet presAssocID="{12650D92-1ED8-440C-A5CF-4EF2E889571C}" presName="level3hierChild" presStyleCnt="0"/>
      <dgm:spPr/>
    </dgm:pt>
    <dgm:pt modelId="{C8DEE45D-A870-4A8A-8551-F7D4C3F1785D}" type="pres">
      <dgm:prSet presAssocID="{DD7D1975-8D21-4911-8756-0113BBCC7D38}" presName="conn2-1" presStyleLbl="parChTrans1D3" presStyleIdx="11" presStyleCnt="17"/>
      <dgm:spPr/>
      <dgm:t>
        <a:bodyPr/>
        <a:lstStyle/>
        <a:p>
          <a:endParaRPr lang="it-IT"/>
        </a:p>
      </dgm:t>
    </dgm:pt>
    <dgm:pt modelId="{6C5864C4-92B7-4AE5-AC83-247EE9BFF402}" type="pres">
      <dgm:prSet presAssocID="{DD7D1975-8D21-4911-8756-0113BBCC7D38}" presName="connTx" presStyleLbl="parChTrans1D3" presStyleIdx="11" presStyleCnt="17"/>
      <dgm:spPr/>
      <dgm:t>
        <a:bodyPr/>
        <a:lstStyle/>
        <a:p>
          <a:endParaRPr lang="it-IT"/>
        </a:p>
      </dgm:t>
    </dgm:pt>
    <dgm:pt modelId="{130D7DBC-DD90-4B7D-A02F-53E6E4CD42B7}" type="pres">
      <dgm:prSet presAssocID="{76D50714-4AD0-4B2C-94DB-B5172438F6EB}" presName="root2" presStyleCnt="0"/>
      <dgm:spPr/>
    </dgm:pt>
    <dgm:pt modelId="{23DC5FCA-436F-4041-B0B5-0278AC0A4ECA}" type="pres">
      <dgm:prSet presAssocID="{76D50714-4AD0-4B2C-94DB-B5172438F6EB}" presName="LevelTwoTextNode" presStyleLbl="node3" presStyleIdx="1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2B503-3F54-4EA6-93C7-9A31028DFD1B}" type="pres">
      <dgm:prSet presAssocID="{76D50714-4AD0-4B2C-94DB-B5172438F6EB}" presName="level3hierChild" presStyleCnt="0"/>
      <dgm:spPr/>
    </dgm:pt>
    <dgm:pt modelId="{D3AD689A-19BD-4495-BD35-FC5ED347BD19}" type="pres">
      <dgm:prSet presAssocID="{F8902099-6EDA-45BB-9C7B-5A8076636320}" presName="conn2-1" presStyleLbl="parChTrans1D2" presStyleIdx="3" presStyleCnt="5"/>
      <dgm:spPr/>
      <dgm:t>
        <a:bodyPr/>
        <a:lstStyle/>
        <a:p>
          <a:endParaRPr lang="it-IT"/>
        </a:p>
      </dgm:t>
    </dgm:pt>
    <dgm:pt modelId="{5ED8E833-35AB-4EED-B8A7-3F4CF0E6D42E}" type="pres">
      <dgm:prSet presAssocID="{F8902099-6EDA-45BB-9C7B-5A8076636320}" presName="connTx" presStyleLbl="parChTrans1D2" presStyleIdx="3" presStyleCnt="5"/>
      <dgm:spPr/>
      <dgm:t>
        <a:bodyPr/>
        <a:lstStyle/>
        <a:p>
          <a:endParaRPr lang="it-IT"/>
        </a:p>
      </dgm:t>
    </dgm:pt>
    <dgm:pt modelId="{6D912354-E4DA-4E6A-ADBB-48739CC55E73}" type="pres">
      <dgm:prSet presAssocID="{D70893A3-E839-4BDC-9265-B53631743EAD}" presName="root2" presStyleCnt="0"/>
      <dgm:spPr/>
    </dgm:pt>
    <dgm:pt modelId="{583C270F-9014-499F-B005-ADF7920D8C11}" type="pres">
      <dgm:prSet presAssocID="{D70893A3-E839-4BDC-9265-B53631743EAD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709501-E545-4151-82D0-4A0BEFE42852}" type="pres">
      <dgm:prSet presAssocID="{D70893A3-E839-4BDC-9265-B53631743EAD}" presName="level3hierChild" presStyleCnt="0"/>
      <dgm:spPr/>
    </dgm:pt>
    <dgm:pt modelId="{C25F5A40-1226-4B61-B4E3-09A477468683}" type="pres">
      <dgm:prSet presAssocID="{3235F026-97CB-4A5F-A737-D5E7C7AC254E}" presName="conn2-1" presStyleLbl="parChTrans1D3" presStyleIdx="12" presStyleCnt="17"/>
      <dgm:spPr/>
      <dgm:t>
        <a:bodyPr/>
        <a:lstStyle/>
        <a:p>
          <a:endParaRPr lang="it-IT"/>
        </a:p>
      </dgm:t>
    </dgm:pt>
    <dgm:pt modelId="{375EF5AE-E0F5-4B11-A16A-DD480AFB51B3}" type="pres">
      <dgm:prSet presAssocID="{3235F026-97CB-4A5F-A737-D5E7C7AC254E}" presName="connTx" presStyleLbl="parChTrans1D3" presStyleIdx="12" presStyleCnt="17"/>
      <dgm:spPr/>
      <dgm:t>
        <a:bodyPr/>
        <a:lstStyle/>
        <a:p>
          <a:endParaRPr lang="it-IT"/>
        </a:p>
      </dgm:t>
    </dgm:pt>
    <dgm:pt modelId="{B68AAB37-73AB-47FB-B396-7E9C941D6DBF}" type="pres">
      <dgm:prSet presAssocID="{DF3E1F48-E672-4FBA-A676-D61616CC22E6}" presName="root2" presStyleCnt="0"/>
      <dgm:spPr/>
    </dgm:pt>
    <dgm:pt modelId="{8A714427-7DCA-4BBF-B166-E2874A3DBBD5}" type="pres">
      <dgm:prSet presAssocID="{DF3E1F48-E672-4FBA-A676-D61616CC22E6}" presName="LevelTwoTextNode" presStyleLbl="node3" presStyleIdx="12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5B68A1-5342-42F4-92C1-F7626D801291}" type="pres">
      <dgm:prSet presAssocID="{DF3E1F48-E672-4FBA-A676-D61616CC22E6}" presName="level3hierChild" presStyleCnt="0"/>
      <dgm:spPr/>
    </dgm:pt>
    <dgm:pt modelId="{4FCC256A-F4FA-4E01-925B-0302D74D2B0D}" type="pres">
      <dgm:prSet presAssocID="{41ABC8FB-323D-4D1A-9AE6-394F824F7963}" presName="conn2-1" presStyleLbl="parChTrans1D3" presStyleIdx="13" presStyleCnt="17"/>
      <dgm:spPr/>
      <dgm:t>
        <a:bodyPr/>
        <a:lstStyle/>
        <a:p>
          <a:endParaRPr lang="it-IT"/>
        </a:p>
      </dgm:t>
    </dgm:pt>
    <dgm:pt modelId="{DEE836AB-DF56-4192-A4E7-AA1FCC68AC5B}" type="pres">
      <dgm:prSet presAssocID="{41ABC8FB-323D-4D1A-9AE6-394F824F7963}" presName="connTx" presStyleLbl="parChTrans1D3" presStyleIdx="13" presStyleCnt="17"/>
      <dgm:spPr/>
      <dgm:t>
        <a:bodyPr/>
        <a:lstStyle/>
        <a:p>
          <a:endParaRPr lang="it-IT"/>
        </a:p>
      </dgm:t>
    </dgm:pt>
    <dgm:pt modelId="{BA7EA50C-FA8E-47B4-BE0E-C4677235E6BE}" type="pres">
      <dgm:prSet presAssocID="{0374CD70-BA64-4B5C-99C4-93452E03C1E0}" presName="root2" presStyleCnt="0"/>
      <dgm:spPr/>
    </dgm:pt>
    <dgm:pt modelId="{475A2050-9185-4CFC-B8EA-176FA9F08703}" type="pres">
      <dgm:prSet presAssocID="{0374CD70-BA64-4B5C-99C4-93452E03C1E0}" presName="LevelTwoTextNode" presStyleLbl="node3" presStyleIdx="1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609B7E2-8F56-4ABC-9228-98C190F5D481}" type="pres">
      <dgm:prSet presAssocID="{0374CD70-BA64-4B5C-99C4-93452E03C1E0}" presName="level3hierChild" presStyleCnt="0"/>
      <dgm:spPr/>
    </dgm:pt>
    <dgm:pt modelId="{58D1E358-760E-4A09-8F0C-423B6DA9BBC6}" type="pres">
      <dgm:prSet presAssocID="{0D1A14B7-B55A-48BD-B9C5-5CCB1B8A0EAE}" presName="conn2-1" presStyleLbl="parChTrans1D2" presStyleIdx="4" presStyleCnt="5"/>
      <dgm:spPr/>
      <dgm:t>
        <a:bodyPr/>
        <a:lstStyle/>
        <a:p>
          <a:endParaRPr lang="it-IT"/>
        </a:p>
      </dgm:t>
    </dgm:pt>
    <dgm:pt modelId="{2D9F466A-9A3B-4127-8703-D1CAF28B7E83}" type="pres">
      <dgm:prSet presAssocID="{0D1A14B7-B55A-48BD-B9C5-5CCB1B8A0EAE}" presName="connTx" presStyleLbl="parChTrans1D2" presStyleIdx="4" presStyleCnt="5"/>
      <dgm:spPr/>
      <dgm:t>
        <a:bodyPr/>
        <a:lstStyle/>
        <a:p>
          <a:endParaRPr lang="it-IT"/>
        </a:p>
      </dgm:t>
    </dgm:pt>
    <dgm:pt modelId="{B8AEBFDB-77E6-43C9-B20A-0F3C9C0DBE8E}" type="pres">
      <dgm:prSet presAssocID="{1347B85A-55FC-4654-952A-20AE4E11E794}" presName="root2" presStyleCnt="0"/>
      <dgm:spPr/>
    </dgm:pt>
    <dgm:pt modelId="{33124CB3-FAD2-48B0-912A-D8883BE8CD4A}" type="pres">
      <dgm:prSet presAssocID="{1347B85A-55FC-4654-952A-20AE4E11E794}" presName="LevelTwoTextNode" presStyleLbl="node2" presStyleIdx="4" presStyleCnt="5" custScaleX="104199" custScaleY="23127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B9E4C6B-CEF2-4593-A120-418CA08118EF}" type="pres">
      <dgm:prSet presAssocID="{1347B85A-55FC-4654-952A-20AE4E11E794}" presName="level3hierChild" presStyleCnt="0"/>
      <dgm:spPr/>
    </dgm:pt>
    <dgm:pt modelId="{C0BBBB49-06B2-4F43-9A8E-4FEAA7352B85}" type="pres">
      <dgm:prSet presAssocID="{EDCF6DBF-1DC3-4A23-9BD5-486E3FB7875B}" presName="conn2-1" presStyleLbl="parChTrans1D3" presStyleIdx="14" presStyleCnt="17"/>
      <dgm:spPr/>
      <dgm:t>
        <a:bodyPr/>
        <a:lstStyle/>
        <a:p>
          <a:endParaRPr lang="it-IT"/>
        </a:p>
      </dgm:t>
    </dgm:pt>
    <dgm:pt modelId="{144DA2C1-73D8-4A6C-BA69-197EC5BAD64C}" type="pres">
      <dgm:prSet presAssocID="{EDCF6DBF-1DC3-4A23-9BD5-486E3FB7875B}" presName="connTx" presStyleLbl="parChTrans1D3" presStyleIdx="14" presStyleCnt="17"/>
      <dgm:spPr/>
      <dgm:t>
        <a:bodyPr/>
        <a:lstStyle/>
        <a:p>
          <a:endParaRPr lang="it-IT"/>
        </a:p>
      </dgm:t>
    </dgm:pt>
    <dgm:pt modelId="{368CE8BD-9A47-47F7-A09A-9842A5A613C9}" type="pres">
      <dgm:prSet presAssocID="{DC0004E0-F116-46E7-96BE-271D2E3D878C}" presName="root2" presStyleCnt="0"/>
      <dgm:spPr/>
    </dgm:pt>
    <dgm:pt modelId="{17AD619B-EBC4-4958-A117-406F96864CC0}" type="pres">
      <dgm:prSet presAssocID="{DC0004E0-F116-46E7-96BE-271D2E3D878C}" presName="LevelTwoTextNode" presStyleLbl="node3" presStyleIdx="14" presStyleCnt="17" custScaleX="242745" custScaleY="14449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76DECE-A067-4F8D-B165-303D71D23325}" type="pres">
      <dgm:prSet presAssocID="{DC0004E0-F116-46E7-96BE-271D2E3D878C}" presName="level3hierChild" presStyleCnt="0"/>
      <dgm:spPr/>
    </dgm:pt>
    <dgm:pt modelId="{F434851C-E43F-4032-8362-61CB63D0B120}" type="pres">
      <dgm:prSet presAssocID="{2103F4EF-7184-4792-A04D-44A1957ADECF}" presName="conn2-1" presStyleLbl="parChTrans1D3" presStyleIdx="15" presStyleCnt="17"/>
      <dgm:spPr/>
      <dgm:t>
        <a:bodyPr/>
        <a:lstStyle/>
        <a:p>
          <a:endParaRPr lang="it-IT"/>
        </a:p>
      </dgm:t>
    </dgm:pt>
    <dgm:pt modelId="{84E18D63-C170-46C3-A046-DD2D10FC1D3D}" type="pres">
      <dgm:prSet presAssocID="{2103F4EF-7184-4792-A04D-44A1957ADECF}" presName="connTx" presStyleLbl="parChTrans1D3" presStyleIdx="15" presStyleCnt="17"/>
      <dgm:spPr/>
      <dgm:t>
        <a:bodyPr/>
        <a:lstStyle/>
        <a:p>
          <a:endParaRPr lang="it-IT"/>
        </a:p>
      </dgm:t>
    </dgm:pt>
    <dgm:pt modelId="{E7A581ED-1A56-401A-8448-47145FCD238F}" type="pres">
      <dgm:prSet presAssocID="{7EB68EA0-4569-4701-85AF-7BA0FA50FFDB}" presName="root2" presStyleCnt="0"/>
      <dgm:spPr/>
    </dgm:pt>
    <dgm:pt modelId="{0A740B90-CB87-4DAB-B801-6B033AB7FB66}" type="pres">
      <dgm:prSet presAssocID="{7EB68EA0-4569-4701-85AF-7BA0FA50FFDB}" presName="LevelTwoTextNode" presStyleLbl="node3" presStyleIdx="1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0E6C49-764E-40F0-8412-9564CD2381F3}" type="pres">
      <dgm:prSet presAssocID="{7EB68EA0-4569-4701-85AF-7BA0FA50FFDB}" presName="level3hierChild" presStyleCnt="0"/>
      <dgm:spPr/>
    </dgm:pt>
    <dgm:pt modelId="{0D182EFA-D9CF-4723-A1CB-643C66D1FA54}" type="pres">
      <dgm:prSet presAssocID="{4B4B9A2B-CE77-4B34-AC5A-A02284F662D2}" presName="conn2-1" presStyleLbl="parChTrans1D3" presStyleIdx="16" presStyleCnt="17"/>
      <dgm:spPr/>
      <dgm:t>
        <a:bodyPr/>
        <a:lstStyle/>
        <a:p>
          <a:endParaRPr lang="it-IT"/>
        </a:p>
      </dgm:t>
    </dgm:pt>
    <dgm:pt modelId="{E71A0EDD-D653-45D9-A8C9-7E70F5BF72C0}" type="pres">
      <dgm:prSet presAssocID="{4B4B9A2B-CE77-4B34-AC5A-A02284F662D2}" presName="connTx" presStyleLbl="parChTrans1D3" presStyleIdx="16" presStyleCnt="17"/>
      <dgm:spPr/>
      <dgm:t>
        <a:bodyPr/>
        <a:lstStyle/>
        <a:p>
          <a:endParaRPr lang="it-IT"/>
        </a:p>
      </dgm:t>
    </dgm:pt>
    <dgm:pt modelId="{6EBA85D8-8EBF-4070-A8E1-7CCBEBF3A598}" type="pres">
      <dgm:prSet presAssocID="{5D935F0D-5E6E-4D05-AEDA-EE9BBF9A834C}" presName="root2" presStyleCnt="0"/>
      <dgm:spPr/>
    </dgm:pt>
    <dgm:pt modelId="{B438BEF3-739C-43DF-AB0A-567C2715F60D}" type="pres">
      <dgm:prSet presAssocID="{5D935F0D-5E6E-4D05-AEDA-EE9BBF9A834C}" presName="LevelTwoTextNode" presStyleLbl="node3" presStyleIdx="1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A68AB3-2DB6-45C7-8A91-3A7AF8F69250}" type="pres">
      <dgm:prSet presAssocID="{5D935F0D-5E6E-4D05-AEDA-EE9BBF9A834C}" presName="level3hierChild" presStyleCnt="0"/>
      <dgm:spPr/>
    </dgm:pt>
  </dgm:ptLst>
  <dgm:cxnLst>
    <dgm:cxn modelId="{B0EA3251-9A4E-4725-A65E-920C89A540C3}" type="presOf" srcId="{99ADD87E-BD22-4EED-AA6F-82C08FA25850}" destId="{88D2FEF9-243B-4ED4-B03D-3CF7A86539E5}" srcOrd="0" destOrd="0" presId="urn:microsoft.com/office/officeart/2008/layout/HorizontalMultiLevelHierarchy"/>
    <dgm:cxn modelId="{3A60C0C9-26D3-442F-BFC6-7249ADC4AF02}" type="presOf" srcId="{D328DC82-A156-4FF3-94DF-76A810182CE6}" destId="{58901CDD-89E0-4F4F-966E-052A4B3775C0}" srcOrd="0" destOrd="0" presId="urn:microsoft.com/office/officeart/2008/layout/HorizontalMultiLevelHierarchy"/>
    <dgm:cxn modelId="{DF08BE7A-E3DD-479D-8710-77A86A05445F}" type="presOf" srcId="{5D935F0D-5E6E-4D05-AEDA-EE9BBF9A834C}" destId="{B438BEF3-739C-43DF-AB0A-567C2715F60D}" srcOrd="0" destOrd="0" presId="urn:microsoft.com/office/officeart/2008/layout/HorizontalMultiLevelHierarchy"/>
    <dgm:cxn modelId="{F98BA238-4BA9-43FD-9F94-527EB46847DA}" type="presOf" srcId="{6C7DDAB3-CDB3-4A47-A75F-B5E5E3EEF241}" destId="{76B091CC-29F1-4A68-A57B-2B1E5771FD3C}" srcOrd="0" destOrd="0" presId="urn:microsoft.com/office/officeart/2008/layout/HorizontalMultiLevelHierarchy"/>
    <dgm:cxn modelId="{0502043C-A8E8-432B-BCB9-EBF92FBBA693}" type="presOf" srcId="{DD7D1975-8D21-4911-8756-0113BBCC7D38}" destId="{6C5864C4-92B7-4AE5-AC83-247EE9BFF402}" srcOrd="1" destOrd="0" presId="urn:microsoft.com/office/officeart/2008/layout/HorizontalMultiLevelHierarchy"/>
    <dgm:cxn modelId="{67400F6E-D879-42EB-A08A-F584F36A97F1}" srcId="{CB55F7EC-33E4-4C47-8AD4-75F5A8E0303D}" destId="{6911DBB9-67D0-4DED-84CB-39D1B591A9ED}" srcOrd="0" destOrd="0" parTransId="{925AC6BA-F6BF-4DC2-9E20-0CB9D3D91BA1}" sibTransId="{00A792A8-55C8-46C8-A951-47C44853B201}"/>
    <dgm:cxn modelId="{BF15BC38-BC3B-49E2-9020-6B54ECCD6289}" type="presOf" srcId="{4B4B9A2B-CE77-4B34-AC5A-A02284F662D2}" destId="{0D182EFA-D9CF-4723-A1CB-643C66D1FA54}" srcOrd="0" destOrd="0" presId="urn:microsoft.com/office/officeart/2008/layout/HorizontalMultiLevelHierarchy"/>
    <dgm:cxn modelId="{41DDBF31-67CB-403A-AC12-5054F19740BD}" type="presOf" srcId="{0D1A14B7-B55A-48BD-B9C5-5CCB1B8A0EAE}" destId="{2D9F466A-9A3B-4127-8703-D1CAF28B7E83}" srcOrd="1" destOrd="0" presId="urn:microsoft.com/office/officeart/2008/layout/HorizontalMultiLevelHierarchy"/>
    <dgm:cxn modelId="{8A02A5D7-2E6A-4A97-9A08-6207BF5C5703}" type="presOf" srcId="{CA0E3F7A-013C-4130-B845-9728625BF3AF}" destId="{0987A281-9444-4914-B850-84C940AAC8D7}" srcOrd="0" destOrd="0" presId="urn:microsoft.com/office/officeart/2008/layout/HorizontalMultiLevelHierarchy"/>
    <dgm:cxn modelId="{B1EA1A91-1943-4427-9090-8D2E3119D470}" type="presOf" srcId="{EDCF6DBF-1DC3-4A23-9BD5-486E3FB7875B}" destId="{C0BBBB49-06B2-4F43-9A8E-4FEAA7352B85}" srcOrd="0" destOrd="0" presId="urn:microsoft.com/office/officeart/2008/layout/HorizontalMultiLevelHierarchy"/>
    <dgm:cxn modelId="{D20C5FD5-17BD-4E7B-B157-C579DAF57E95}" type="presOf" srcId="{0374CD70-BA64-4B5C-99C4-93452E03C1E0}" destId="{475A2050-9185-4CFC-B8EA-176FA9F08703}" srcOrd="0" destOrd="0" presId="urn:microsoft.com/office/officeart/2008/layout/HorizontalMultiLevelHierarchy"/>
    <dgm:cxn modelId="{DB021AE7-0A6A-420E-9786-70C33151EFAA}" type="presOf" srcId="{2103F4EF-7184-4792-A04D-44A1957ADECF}" destId="{84E18D63-C170-46C3-A046-DD2D10FC1D3D}" srcOrd="1" destOrd="0" presId="urn:microsoft.com/office/officeart/2008/layout/HorizontalMultiLevelHierarchy"/>
    <dgm:cxn modelId="{DD802551-3FEB-474C-B7A7-8C74D5A30852}" type="presOf" srcId="{DF3E1F48-E672-4FBA-A676-D61616CC22E6}" destId="{8A714427-7DCA-4BBF-B166-E2874A3DBBD5}" srcOrd="0" destOrd="0" presId="urn:microsoft.com/office/officeart/2008/layout/HorizontalMultiLevelHierarchy"/>
    <dgm:cxn modelId="{FF0F5222-5BD4-44F1-BB10-BB3C4A59FBE9}" type="presOf" srcId="{07EB288C-7D0B-495C-A6B4-1BAC21F6357A}" destId="{F1BBCB06-EC82-450A-955D-AED4DC0EC385}" srcOrd="1" destOrd="0" presId="urn:microsoft.com/office/officeart/2008/layout/HorizontalMultiLevelHierarchy"/>
    <dgm:cxn modelId="{AB52E805-C1E9-4190-925A-86582BBA2DF4}" type="presOf" srcId="{89B58ECF-6090-4151-B5BF-08D8EC26DF5C}" destId="{84AC9F31-09DF-498A-9750-168978CD50B3}" srcOrd="0" destOrd="0" presId="urn:microsoft.com/office/officeart/2008/layout/HorizontalMultiLevelHierarchy"/>
    <dgm:cxn modelId="{34C09132-2BB6-4062-8F54-1B163C6EA0E3}" type="presOf" srcId="{D6F19C5A-88E4-42CE-8DD7-5F9D533AE36A}" destId="{554EAB84-8CCE-40A4-898D-47E79EC74787}" srcOrd="1" destOrd="0" presId="urn:microsoft.com/office/officeart/2008/layout/HorizontalMultiLevelHierarchy"/>
    <dgm:cxn modelId="{6E4049ED-988A-410C-AE19-9D004F36C286}" type="presOf" srcId="{C37877DE-B289-46A0-92E3-5E1869F20606}" destId="{E393FB0A-EA44-4F70-A08B-07FD6AEBEDCD}" srcOrd="1" destOrd="0" presId="urn:microsoft.com/office/officeart/2008/layout/HorizontalMultiLevelHierarchy"/>
    <dgm:cxn modelId="{430C3C7E-FBCC-415A-8665-435D9AD06642}" srcId="{D70893A3-E839-4BDC-9265-B53631743EAD}" destId="{0374CD70-BA64-4B5C-99C4-93452E03C1E0}" srcOrd="1" destOrd="0" parTransId="{41ABC8FB-323D-4D1A-9AE6-394F824F7963}" sibTransId="{0A310C66-43FC-482E-A941-FC6EE9C2A5FF}"/>
    <dgm:cxn modelId="{C6539ED2-A7E4-4A76-B22A-BE9BDD5A7181}" type="presOf" srcId="{F8902099-6EDA-45BB-9C7B-5A8076636320}" destId="{D3AD689A-19BD-4495-BD35-FC5ED347BD19}" srcOrd="0" destOrd="0" presId="urn:microsoft.com/office/officeart/2008/layout/HorizontalMultiLevelHierarchy"/>
    <dgm:cxn modelId="{FC995DB2-217E-44F4-957B-BE41242B8B8C}" type="presOf" srcId="{11A53FDD-AF73-4183-BF21-6849E0C8DCF5}" destId="{CAEC61DB-CC4A-4D66-B8F1-F5451875F683}" srcOrd="0" destOrd="0" presId="urn:microsoft.com/office/officeart/2008/layout/HorizontalMultiLevelHierarchy"/>
    <dgm:cxn modelId="{2545D559-A6E7-46E9-973F-296AF47780F1}" type="presOf" srcId="{2CEB9EBA-420A-41D0-A0B5-F79FC56689A5}" destId="{52A1A66E-B66B-4279-9256-8EC871275F0F}" srcOrd="0" destOrd="0" presId="urn:microsoft.com/office/officeart/2008/layout/HorizontalMultiLevelHierarchy"/>
    <dgm:cxn modelId="{36735BF9-5407-4EA4-9441-2FA0B742BFA1}" type="presOf" srcId="{74DAE48F-77BA-456D-A7AC-64CF0EA7FAD2}" destId="{AFD305C8-1C58-4967-9989-83870C88F0BB}" srcOrd="0" destOrd="0" presId="urn:microsoft.com/office/officeart/2008/layout/HorizontalMultiLevelHierarchy"/>
    <dgm:cxn modelId="{32F480D2-02DB-4E90-B847-D140E79DD250}" type="presOf" srcId="{1486FB28-1E1A-4CEC-99BF-6A9B87FB7AF1}" destId="{C04740DD-0848-4597-B1C4-EC9F70D660B3}" srcOrd="1" destOrd="0" presId="urn:microsoft.com/office/officeart/2008/layout/HorizontalMultiLevelHierarchy"/>
    <dgm:cxn modelId="{4415FEA4-7BDD-45FB-9FA9-7D92BDACC1C4}" type="presOf" srcId="{C37877DE-B289-46A0-92E3-5E1869F20606}" destId="{5BB8FAAD-6629-425D-8D82-CE5887EC2496}" srcOrd="0" destOrd="0" presId="urn:microsoft.com/office/officeart/2008/layout/HorizontalMultiLevelHierarchy"/>
    <dgm:cxn modelId="{3EE12CEC-4C8C-4360-9A8B-F3F431F26540}" type="presOf" srcId="{7EB68EA0-4569-4701-85AF-7BA0FA50FFDB}" destId="{0A740B90-CB87-4DAB-B801-6B033AB7FB66}" srcOrd="0" destOrd="0" presId="urn:microsoft.com/office/officeart/2008/layout/HorizontalMultiLevelHierarchy"/>
    <dgm:cxn modelId="{FBA3173B-F949-484E-9F4D-302EC92054FC}" srcId="{1BDBF80A-1C2E-4E92-92AF-207EDA90F793}" destId="{CB55F7EC-33E4-4C47-8AD4-75F5A8E0303D}" srcOrd="0" destOrd="0" parTransId="{FB1AC1F5-87C4-4629-B733-BF3AE762A2E1}" sibTransId="{3208465C-FDFF-4944-8976-9FBA9DEFC010}"/>
    <dgm:cxn modelId="{0422583C-4D4A-4374-ABC1-096B68C06F4D}" type="presOf" srcId="{1BDBF80A-1C2E-4E92-92AF-207EDA90F793}" destId="{C7DC294F-51EA-48EA-80A7-FEDFB29B5679}" srcOrd="0" destOrd="0" presId="urn:microsoft.com/office/officeart/2008/layout/HorizontalMultiLevelHierarchy"/>
    <dgm:cxn modelId="{6855A972-BE46-408C-9986-34EFA9653FF2}" type="presOf" srcId="{3235F026-97CB-4A5F-A737-D5E7C7AC254E}" destId="{C25F5A40-1226-4B61-B4E3-09A477468683}" srcOrd="0" destOrd="0" presId="urn:microsoft.com/office/officeart/2008/layout/HorizontalMultiLevelHierarchy"/>
    <dgm:cxn modelId="{E6FE5105-461D-433B-B662-09E86670A2E1}" type="presOf" srcId="{76D50714-4AD0-4B2C-94DB-B5172438F6EB}" destId="{23DC5FCA-436F-4041-B0B5-0278AC0A4ECA}" srcOrd="0" destOrd="0" presId="urn:microsoft.com/office/officeart/2008/layout/HorizontalMultiLevelHierarchy"/>
    <dgm:cxn modelId="{19F1512B-A729-40E2-BC6D-B952E85487D6}" type="presOf" srcId="{CB55F7EC-33E4-4C47-8AD4-75F5A8E0303D}" destId="{4CF0E44C-034B-4D0D-A506-978CD8D533FD}" srcOrd="0" destOrd="0" presId="urn:microsoft.com/office/officeart/2008/layout/HorizontalMultiLevelHierarchy"/>
    <dgm:cxn modelId="{4182178E-445D-4BEF-904C-0E8EB16D1AE0}" type="presOf" srcId="{5E98A969-AE2F-4A27-A1DF-4A64D5F58CFD}" destId="{35402386-4E7F-45C9-8BC2-E37ED810432C}" srcOrd="0" destOrd="0" presId="urn:microsoft.com/office/officeart/2008/layout/HorizontalMultiLevelHierarchy"/>
    <dgm:cxn modelId="{A2D78C58-2DDD-4172-8F62-FDC221B94CBF}" type="presOf" srcId="{C470D302-764C-4E46-BE19-2569E14CD6FD}" destId="{1C1872F5-75E2-45B8-8CC3-620A8D67DA5A}" srcOrd="0" destOrd="0" presId="urn:microsoft.com/office/officeart/2008/layout/HorizontalMultiLevelHierarchy"/>
    <dgm:cxn modelId="{6BB0FEF9-20EF-4873-ABC2-31549F7CA2F0}" type="presOf" srcId="{D70893A3-E839-4BDC-9265-B53631743EAD}" destId="{583C270F-9014-499F-B005-ADF7920D8C11}" srcOrd="0" destOrd="0" presId="urn:microsoft.com/office/officeart/2008/layout/HorizontalMultiLevelHierarchy"/>
    <dgm:cxn modelId="{D09E0F9A-189F-40F6-A118-976CE0982FB6}" srcId="{11A53FDD-AF73-4183-BF21-6849E0C8DCF5}" destId="{76D50714-4AD0-4B2C-94DB-B5172438F6EB}" srcOrd="3" destOrd="0" parTransId="{DD7D1975-8D21-4911-8756-0113BBCC7D38}" sibTransId="{08F058C5-8DB0-494B-B7EF-2CE9DBEB53DC}"/>
    <dgm:cxn modelId="{BABB0B3F-082C-4110-A73B-F0DBB36EE0CC}" type="presOf" srcId="{D6F19C5A-88E4-42CE-8DD7-5F9D533AE36A}" destId="{811B75A5-EB1F-44EF-8D8D-2F17308702EB}" srcOrd="0" destOrd="0" presId="urn:microsoft.com/office/officeart/2008/layout/HorizontalMultiLevelHierarchy"/>
    <dgm:cxn modelId="{6DE8F044-EFC5-4389-9FF6-810729A4A126}" type="presOf" srcId="{925AC6BA-F6BF-4DC2-9E20-0CB9D3D91BA1}" destId="{DB6AF9D6-1AC8-4FF2-8AF7-8E0D7D46EC06}" srcOrd="0" destOrd="0" presId="urn:microsoft.com/office/officeart/2008/layout/HorizontalMultiLevelHierarchy"/>
    <dgm:cxn modelId="{D9ACDE18-F43B-4A3D-8EA8-629FE8C43097}" type="presOf" srcId="{41ABC8FB-323D-4D1A-9AE6-394F824F7963}" destId="{4FCC256A-F4FA-4E01-925B-0302D74D2B0D}" srcOrd="0" destOrd="0" presId="urn:microsoft.com/office/officeart/2008/layout/HorizontalMultiLevelHierarchy"/>
    <dgm:cxn modelId="{CCB4EEFB-9F5A-495E-BED7-3FA3B309F143}" srcId="{D70893A3-E839-4BDC-9265-B53631743EAD}" destId="{DF3E1F48-E672-4FBA-A676-D61616CC22E6}" srcOrd="0" destOrd="0" parTransId="{3235F026-97CB-4A5F-A737-D5E7C7AC254E}" sibTransId="{50D93801-0AC4-4AC6-8F76-4083AA9E42F1}"/>
    <dgm:cxn modelId="{BF11C39F-3F5E-40EB-8664-F3744EE84D44}" srcId="{6911DBB9-67D0-4DED-84CB-39D1B591A9ED}" destId="{89B58ECF-6090-4151-B5BF-08D8EC26DF5C}" srcOrd="1" destOrd="0" parTransId="{D328DC82-A156-4FF3-94DF-76A810182CE6}" sibTransId="{0DC4E0AF-B089-4BB7-B05F-A6EE613D3FCB}"/>
    <dgm:cxn modelId="{67A16069-1063-4EA2-9059-5241997A716B}" type="presOf" srcId="{0D1A14B7-B55A-48BD-B9C5-5CCB1B8A0EAE}" destId="{58D1E358-760E-4A09-8F0C-423B6DA9BBC6}" srcOrd="0" destOrd="0" presId="urn:microsoft.com/office/officeart/2008/layout/HorizontalMultiLevelHierarchy"/>
    <dgm:cxn modelId="{6C3898D1-6BAA-422F-96BF-305A2B196F65}" srcId="{6911DBB9-67D0-4DED-84CB-39D1B591A9ED}" destId="{5E98A969-AE2F-4A27-A1DF-4A64D5F58CFD}" srcOrd="0" destOrd="0" parTransId="{1486FB28-1E1A-4CEC-99BF-6A9B87FB7AF1}" sibTransId="{DF130858-C42A-4C59-8033-1D0C4103EE0C}"/>
    <dgm:cxn modelId="{6C1DCAE3-4285-48C6-9995-4A63D3608277}" type="presOf" srcId="{55FBB843-6CE8-47F4-8A04-B48374EBD964}" destId="{1A84AD65-F209-4307-B48C-C773DFB1A0E9}" srcOrd="0" destOrd="0" presId="urn:microsoft.com/office/officeart/2008/layout/HorizontalMultiLevelHierarchy"/>
    <dgm:cxn modelId="{A450E3E1-7D63-428D-8535-8B81708819DF}" type="presOf" srcId="{F73DB996-84A4-4298-B438-6A8EA5D3E247}" destId="{4C4391FC-1B87-459C-B5B4-794FB250BC2B}" srcOrd="0" destOrd="0" presId="urn:microsoft.com/office/officeart/2008/layout/HorizontalMultiLevelHierarchy"/>
    <dgm:cxn modelId="{291213CE-D471-48DE-9893-0B0F0D45BAAD}" srcId="{CB55F7EC-33E4-4C47-8AD4-75F5A8E0303D}" destId="{1347B85A-55FC-4654-952A-20AE4E11E794}" srcOrd="4" destOrd="0" parTransId="{0D1A14B7-B55A-48BD-B9C5-5CCB1B8A0EAE}" sibTransId="{F7328682-E2B1-4C0E-AE14-3656D9D708AC}"/>
    <dgm:cxn modelId="{012D2F17-89FA-4A11-8F74-73F4B791503F}" type="presOf" srcId="{D328DC82-A156-4FF3-94DF-76A810182CE6}" destId="{607EE55F-760F-47EA-8492-77064A0D155E}" srcOrd="1" destOrd="0" presId="urn:microsoft.com/office/officeart/2008/layout/HorizontalMultiLevelHierarchy"/>
    <dgm:cxn modelId="{C4847E59-F890-4284-8B09-5D984930C7A9}" srcId="{6911DBB9-67D0-4DED-84CB-39D1B591A9ED}" destId="{5D32BC9A-709B-4DE1-A638-FA72717EF633}" srcOrd="5" destOrd="0" parTransId="{99ADD87E-BD22-4EED-AA6F-82C08FA25850}" sibTransId="{E05D0953-35DD-44EC-92EA-8A28709A7EB8}"/>
    <dgm:cxn modelId="{2D855D16-0B92-4441-8549-606B7ED889BC}" type="presOf" srcId="{1347B85A-55FC-4654-952A-20AE4E11E794}" destId="{33124CB3-FAD2-48B0-912A-D8883BE8CD4A}" srcOrd="0" destOrd="0" presId="urn:microsoft.com/office/officeart/2008/layout/HorizontalMultiLevelHierarchy"/>
    <dgm:cxn modelId="{276F02FC-4A22-4607-92C2-2FFC03E9C052}" type="presOf" srcId="{2103F4EF-7184-4792-A04D-44A1957ADECF}" destId="{F434851C-E43F-4032-8362-61CB63D0B120}" srcOrd="0" destOrd="0" presId="urn:microsoft.com/office/officeart/2008/layout/HorizontalMultiLevelHierarchy"/>
    <dgm:cxn modelId="{F031B93C-DF22-4D04-8D76-1418490E5DCF}" srcId="{1347B85A-55FC-4654-952A-20AE4E11E794}" destId="{5D935F0D-5E6E-4D05-AEDA-EE9BBF9A834C}" srcOrd="2" destOrd="0" parTransId="{4B4B9A2B-CE77-4B34-AC5A-A02284F662D2}" sibTransId="{4EACF9EA-29FA-4E20-BDB4-3DA3AFED0CA2}"/>
    <dgm:cxn modelId="{988C00E4-48A9-4A03-AA24-12C0480A4D5A}" type="presOf" srcId="{3235F026-97CB-4A5F-A737-D5E7C7AC254E}" destId="{375EF5AE-E0F5-4B11-A16A-DD480AFB51B3}" srcOrd="1" destOrd="0" presId="urn:microsoft.com/office/officeart/2008/layout/HorizontalMultiLevelHierarchy"/>
    <dgm:cxn modelId="{61532897-A5F1-409A-BC5B-B659FAD61918}" type="presOf" srcId="{01C4AA48-1AB7-4BFB-9334-3C9948570FC7}" destId="{C004537B-AB98-4FFB-8622-990B7300A9F5}" srcOrd="0" destOrd="0" presId="urn:microsoft.com/office/officeart/2008/layout/HorizontalMultiLevelHierarchy"/>
    <dgm:cxn modelId="{7E74F20C-99A1-4545-B591-42CCB2DD1CB3}" type="presOf" srcId="{12650D92-1ED8-440C-A5CF-4EF2E889571C}" destId="{8DB00DE0-5470-4807-A3D2-43B0AA0CE266}" srcOrd="0" destOrd="0" presId="urn:microsoft.com/office/officeart/2008/layout/HorizontalMultiLevelHierarchy"/>
    <dgm:cxn modelId="{381E5320-7273-411C-84D9-E93B2ED69339}" type="presOf" srcId="{C470D302-764C-4E46-BE19-2569E14CD6FD}" destId="{02E7D13D-C5A7-460C-8F7F-99C058C7A6B6}" srcOrd="1" destOrd="0" presId="urn:microsoft.com/office/officeart/2008/layout/HorizontalMultiLevelHierarchy"/>
    <dgm:cxn modelId="{2E9E95E1-F2B1-416A-8069-844689F2BC7C}" type="presOf" srcId="{D51A9E2A-692D-411C-9DA3-484B85E7D0F7}" destId="{76FEB2F4-A1DF-4577-A2A9-C7EA4226B1E3}" srcOrd="0" destOrd="0" presId="urn:microsoft.com/office/officeart/2008/layout/HorizontalMultiLevelHierarchy"/>
    <dgm:cxn modelId="{510CB780-1E49-45A7-9798-1AA27F706C33}" type="presOf" srcId="{07EB288C-7D0B-495C-A6B4-1BAC21F6357A}" destId="{ACBA8C55-5176-44FA-8E00-400B88DD8406}" srcOrd="0" destOrd="0" presId="urn:microsoft.com/office/officeart/2008/layout/HorizontalMultiLevelHierarchy"/>
    <dgm:cxn modelId="{BD4FDEE7-34CC-4403-BC9D-87C78A6FC667}" srcId="{CB55F7EC-33E4-4C47-8AD4-75F5A8E0303D}" destId="{11A53FDD-AF73-4183-BF21-6849E0C8DCF5}" srcOrd="2" destOrd="0" parTransId="{2CEB9EBA-420A-41D0-A0B5-F79FC56689A5}" sibTransId="{65186645-E220-4956-8559-2B9FB10CC00A}"/>
    <dgm:cxn modelId="{13701ACC-4181-487A-8AD3-0B0A9B92197D}" type="presOf" srcId="{168D28F3-5000-4898-A242-1A8A0C61BE08}" destId="{46EC0122-F185-49F7-90B6-E53CD044EB9B}" srcOrd="1" destOrd="0" presId="urn:microsoft.com/office/officeart/2008/layout/HorizontalMultiLevelHierarchy"/>
    <dgm:cxn modelId="{1E96ECAF-C7FA-41B5-B1BB-6795AA2790F5}" type="presOf" srcId="{07AF3BDC-1066-4742-A2B1-3B600AA9AB42}" destId="{C16DA443-B6B3-4104-AC42-E9679D27D060}" srcOrd="1" destOrd="0" presId="urn:microsoft.com/office/officeart/2008/layout/HorizontalMultiLevelHierarchy"/>
    <dgm:cxn modelId="{A8D43040-B9BB-4517-AAC1-38066EA3B8C6}" type="presOf" srcId="{DD7D1975-8D21-4911-8756-0113BBCC7D38}" destId="{C8DEE45D-A870-4A8A-8551-F7D4C3F1785D}" srcOrd="0" destOrd="0" presId="urn:microsoft.com/office/officeart/2008/layout/HorizontalMultiLevelHierarchy"/>
    <dgm:cxn modelId="{5606A84B-E353-4F49-AB29-6D53BD39C121}" type="presOf" srcId="{6911DBB9-67D0-4DED-84CB-39D1B591A9ED}" destId="{3B1DCD7B-8336-4365-9384-F7A7392FF39D}" srcOrd="0" destOrd="0" presId="urn:microsoft.com/office/officeart/2008/layout/HorizontalMultiLevelHierarchy"/>
    <dgm:cxn modelId="{13F21CC6-3402-47CD-B7E9-BA74CD977D12}" srcId="{CB55F7EC-33E4-4C47-8AD4-75F5A8E0303D}" destId="{CA0E3F7A-013C-4130-B845-9728625BF3AF}" srcOrd="1" destOrd="0" parTransId="{6C7DDAB3-CDB3-4A47-A75F-B5E5E3EEF241}" sibTransId="{0CB27CF6-D576-4825-84F1-83108731A70E}"/>
    <dgm:cxn modelId="{8AEF8C2A-1D04-4353-8E4C-19DA40B0D7E3}" type="presOf" srcId="{2FC1470D-DEB0-4917-8FE2-E7F7B0B2DD41}" destId="{9E0AEA2B-6EB4-4953-8877-7B8FFD7576E2}" srcOrd="0" destOrd="0" presId="urn:microsoft.com/office/officeart/2008/layout/HorizontalMultiLevelHierarchy"/>
    <dgm:cxn modelId="{9BE12FF6-0B59-451C-AA1E-9BB14EC60309}" type="presOf" srcId="{4B4B9A2B-CE77-4B34-AC5A-A02284F662D2}" destId="{E71A0EDD-D653-45D9-A8C9-7E70F5BF72C0}" srcOrd="1" destOrd="0" presId="urn:microsoft.com/office/officeart/2008/layout/HorizontalMultiLevelHierarchy"/>
    <dgm:cxn modelId="{0EDBC667-7DE6-49EF-81DA-31728EBA2368}" type="presOf" srcId="{2CEB9EBA-420A-41D0-A0B5-F79FC56689A5}" destId="{BBE19A02-5386-4294-B5E9-8D21E86FA5DA}" srcOrd="1" destOrd="0" presId="urn:microsoft.com/office/officeart/2008/layout/HorizontalMultiLevelHierarchy"/>
    <dgm:cxn modelId="{86812E2F-49FC-44DA-8F8A-35833C3D822E}" type="presOf" srcId="{DC0004E0-F116-46E7-96BE-271D2E3D878C}" destId="{17AD619B-EBC4-4958-A117-406F96864CC0}" srcOrd="0" destOrd="0" presId="urn:microsoft.com/office/officeart/2008/layout/HorizontalMultiLevelHierarchy"/>
    <dgm:cxn modelId="{E4E9DFDC-9103-41F8-9BB0-9CFE3267A303}" type="presOf" srcId="{925AC6BA-F6BF-4DC2-9E20-0CB9D3D91BA1}" destId="{F3D6A0BD-11BA-4BBB-982A-B5B990328D5A}" srcOrd="1" destOrd="0" presId="urn:microsoft.com/office/officeart/2008/layout/HorizontalMultiLevelHierarchy"/>
    <dgm:cxn modelId="{668E7D69-8C4B-4DE8-BA24-3A0CCFDBD6E8}" type="presOf" srcId="{99ADD87E-BD22-4EED-AA6F-82C08FA25850}" destId="{3F629BFD-C137-4E52-80AC-8D43A22D52FE}" srcOrd="1" destOrd="0" presId="urn:microsoft.com/office/officeart/2008/layout/HorizontalMultiLevelHierarchy"/>
    <dgm:cxn modelId="{85B44263-34FE-4792-9867-11AC77F8DC45}" srcId="{CA0E3F7A-013C-4130-B845-9728625BF3AF}" destId="{D51A9E2A-692D-411C-9DA3-484B85E7D0F7}" srcOrd="1" destOrd="0" parTransId="{C37877DE-B289-46A0-92E3-5E1869F20606}" sibTransId="{BB5DBAF3-C878-4EC7-BB32-09FE161679E1}"/>
    <dgm:cxn modelId="{17C6E546-2270-4AAA-9569-19A2436B6069}" type="presOf" srcId="{F8902099-6EDA-45BB-9C7B-5A8076636320}" destId="{5ED8E833-35AB-4EED-B8A7-3F4CF0E6D42E}" srcOrd="1" destOrd="0" presId="urn:microsoft.com/office/officeart/2008/layout/HorizontalMultiLevelHierarchy"/>
    <dgm:cxn modelId="{18F78A18-920C-4186-B5BD-DE451582C24B}" type="presOf" srcId="{07AF3BDC-1066-4742-A2B1-3B600AA9AB42}" destId="{15862885-37BB-4300-A701-D84F6F6D76DA}" srcOrd="0" destOrd="0" presId="urn:microsoft.com/office/officeart/2008/layout/HorizontalMultiLevelHierarchy"/>
    <dgm:cxn modelId="{038FECC2-5247-4D5E-BB26-3204F7AB7246}" type="presOf" srcId="{F70F87A4-3BCA-4FA4-82C4-55447EDE6D47}" destId="{1FBBB5AA-B6D8-478B-9BCC-87AB3C10D14C}" srcOrd="1" destOrd="0" presId="urn:microsoft.com/office/officeart/2008/layout/HorizontalMultiLevelHierarchy"/>
    <dgm:cxn modelId="{DBF91272-EB21-4377-9EC2-1BB821AF59C4}" srcId="{11A53FDD-AF73-4183-BF21-6849E0C8DCF5}" destId="{2FC1470D-DEB0-4917-8FE2-E7F7B0B2DD41}" srcOrd="1" destOrd="0" parTransId="{07AF3BDC-1066-4742-A2B1-3B600AA9AB42}" sibTransId="{57666A76-F155-4ED7-A79D-ED1994A93FED}"/>
    <dgm:cxn modelId="{3A7192E4-6BF5-4D44-988D-A223AD2654EB}" srcId="{CA0E3F7A-013C-4130-B845-9728625BF3AF}" destId="{01C4AA48-1AB7-4BFB-9334-3C9948570FC7}" srcOrd="0" destOrd="0" parTransId="{168D28F3-5000-4898-A242-1A8A0C61BE08}" sibTransId="{C67F31F6-91A0-4401-A9E0-190B2DF2347C}"/>
    <dgm:cxn modelId="{C3A22A78-ED49-4239-908D-7006878A81AC}" srcId="{11A53FDD-AF73-4183-BF21-6849E0C8DCF5}" destId="{12650D92-1ED8-440C-A5CF-4EF2E889571C}" srcOrd="2" destOrd="0" parTransId="{74DAE48F-77BA-456D-A7AC-64CF0EA7FAD2}" sibTransId="{52E02C0D-6602-4F19-A8AF-09555EEA9906}"/>
    <dgm:cxn modelId="{405D5225-ED49-485E-8B06-6B1764D5F6D5}" type="presOf" srcId="{6C7DDAB3-CDB3-4A47-A75F-B5E5E3EEF241}" destId="{7E327C57-5AF6-4A84-8C6D-0BFD71C67587}" srcOrd="1" destOrd="0" presId="urn:microsoft.com/office/officeart/2008/layout/HorizontalMultiLevelHierarchy"/>
    <dgm:cxn modelId="{F6DA5BB3-B237-4091-887F-396E5A4E6AF0}" srcId="{1347B85A-55FC-4654-952A-20AE4E11E794}" destId="{7EB68EA0-4569-4701-85AF-7BA0FA50FFDB}" srcOrd="1" destOrd="0" parTransId="{2103F4EF-7184-4792-A04D-44A1957ADECF}" sibTransId="{5EEBE212-26D0-4826-8DBB-ADEF33B6E5A3}"/>
    <dgm:cxn modelId="{184241AD-7DE0-4826-A93F-1B4B5AE2D54E}" type="presOf" srcId="{5D32BC9A-709B-4DE1-A638-FA72717EF633}" destId="{8A98CAA2-25E8-4167-A4E1-FB9D9ACC29A8}" srcOrd="0" destOrd="0" presId="urn:microsoft.com/office/officeart/2008/layout/HorizontalMultiLevelHierarchy"/>
    <dgm:cxn modelId="{02BBCA50-415F-4135-84CB-FA54905B47F0}" type="presOf" srcId="{EDCF6DBF-1DC3-4A23-9BD5-486E3FB7875B}" destId="{144DA2C1-73D8-4A6C-BA69-197EC5BAD64C}" srcOrd="1" destOrd="0" presId="urn:microsoft.com/office/officeart/2008/layout/HorizontalMultiLevelHierarchy"/>
    <dgm:cxn modelId="{CA492B59-F2E3-438B-A360-E8EA1C59FCD1}" type="presOf" srcId="{41ABC8FB-323D-4D1A-9AE6-394F824F7963}" destId="{DEE836AB-DF56-4192-A4E7-AA1FCC68AC5B}" srcOrd="1" destOrd="0" presId="urn:microsoft.com/office/officeart/2008/layout/HorizontalMultiLevelHierarchy"/>
    <dgm:cxn modelId="{DA455BAE-B1B0-4E0D-8256-FEDE99254A09}" type="presOf" srcId="{1486FB28-1E1A-4CEC-99BF-6A9B87FB7AF1}" destId="{8308F4FA-2024-42B5-B4A5-B197798D02E3}" srcOrd="0" destOrd="0" presId="urn:microsoft.com/office/officeart/2008/layout/HorizontalMultiLevelHierarchy"/>
    <dgm:cxn modelId="{B199EEDE-FC5F-4511-AF25-4C0EF71AF429}" srcId="{CB55F7EC-33E4-4C47-8AD4-75F5A8E0303D}" destId="{D70893A3-E839-4BDC-9265-B53631743EAD}" srcOrd="3" destOrd="0" parTransId="{F8902099-6EDA-45BB-9C7B-5A8076636320}" sibTransId="{F05657D6-5045-40EE-ABB5-70EFC095D20C}"/>
    <dgm:cxn modelId="{EA99F9AE-F2D5-44A8-9A51-AAF5B3D11009}" srcId="{6911DBB9-67D0-4DED-84CB-39D1B591A9ED}" destId="{CA8C7DD8-CB3B-4F9F-8FB9-C07EFE14B65A}" srcOrd="4" destOrd="0" parTransId="{D6F19C5A-88E4-42CE-8DD7-5F9D533AE36A}" sibTransId="{5E71C595-CB68-4BC1-8D0E-EB8F0DDF68E8}"/>
    <dgm:cxn modelId="{65556917-86B8-4086-BFFB-B0E0116E30C8}" srcId="{6911DBB9-67D0-4DED-84CB-39D1B591A9ED}" destId="{D23EFA3F-7E6A-4E75-B3CA-F013DEC2DA67}" srcOrd="2" destOrd="0" parTransId="{C470D302-764C-4E46-BE19-2569E14CD6FD}" sibTransId="{E60C4AAF-6575-463F-8E44-0FB115BEA589}"/>
    <dgm:cxn modelId="{5EB00618-6CF7-4789-9A48-2F774BAFC3B8}" srcId="{1347B85A-55FC-4654-952A-20AE4E11E794}" destId="{DC0004E0-F116-46E7-96BE-271D2E3D878C}" srcOrd="0" destOrd="0" parTransId="{EDCF6DBF-1DC3-4A23-9BD5-486E3FB7875B}" sibTransId="{1D88AE4B-DD2D-4A02-BF5E-91BCB358CE8E}"/>
    <dgm:cxn modelId="{F1F6B506-3038-48F7-A0F0-794A246E5933}" srcId="{11A53FDD-AF73-4183-BF21-6849E0C8DCF5}" destId="{F73DB996-84A4-4298-B438-6A8EA5D3E247}" srcOrd="0" destOrd="0" parTransId="{07EB288C-7D0B-495C-A6B4-1BAC21F6357A}" sibTransId="{5838E6AD-7B39-400E-9527-55E34936502D}"/>
    <dgm:cxn modelId="{D4EA626C-2C56-4D76-B65B-CC37D76C417A}" type="presOf" srcId="{74DAE48F-77BA-456D-A7AC-64CF0EA7FAD2}" destId="{E0A56FFE-EC3B-400D-8817-449CB14B3828}" srcOrd="1" destOrd="0" presId="urn:microsoft.com/office/officeart/2008/layout/HorizontalMultiLevelHierarchy"/>
    <dgm:cxn modelId="{689166AB-DFE5-49FB-99E9-58AAE2E1C4A1}" type="presOf" srcId="{F70F87A4-3BCA-4FA4-82C4-55447EDE6D47}" destId="{ECD83AEB-085F-4652-9050-A94D2C097078}" srcOrd="0" destOrd="0" presId="urn:microsoft.com/office/officeart/2008/layout/HorizontalMultiLevelHierarchy"/>
    <dgm:cxn modelId="{1AA4E731-82B8-4672-88A4-85B59D3FA40A}" type="presOf" srcId="{168D28F3-5000-4898-A242-1A8A0C61BE08}" destId="{AAA0419F-C20D-4754-A35E-290146849E9B}" srcOrd="0" destOrd="0" presId="urn:microsoft.com/office/officeart/2008/layout/HorizontalMultiLevelHierarchy"/>
    <dgm:cxn modelId="{57D32786-CB53-458A-A770-B42BEB8378B0}" type="presOf" srcId="{D23EFA3F-7E6A-4E75-B3CA-F013DEC2DA67}" destId="{ED20A038-F4B2-4E98-AB0A-ED9D547B3D9B}" srcOrd="0" destOrd="0" presId="urn:microsoft.com/office/officeart/2008/layout/HorizontalMultiLevelHierarchy"/>
    <dgm:cxn modelId="{156EA7BD-FB1C-4611-A4DA-E5A3E4558135}" srcId="{6911DBB9-67D0-4DED-84CB-39D1B591A9ED}" destId="{55FBB843-6CE8-47F4-8A04-B48374EBD964}" srcOrd="3" destOrd="0" parTransId="{F70F87A4-3BCA-4FA4-82C4-55447EDE6D47}" sibTransId="{EB4018D5-6FBD-48B9-89FE-2C73AC7DC552}"/>
    <dgm:cxn modelId="{202F25E7-8CA0-4F7F-8CA6-CB7AB26D4A35}" type="presOf" srcId="{CA8C7DD8-CB3B-4F9F-8FB9-C07EFE14B65A}" destId="{790B25E1-79A5-4B48-87E7-428AEB3D471C}" srcOrd="0" destOrd="0" presId="urn:microsoft.com/office/officeart/2008/layout/HorizontalMultiLevelHierarchy"/>
    <dgm:cxn modelId="{FD4E1954-51D0-4376-9255-B509BF4F3658}" type="presParOf" srcId="{C7DC294F-51EA-48EA-80A7-FEDFB29B5679}" destId="{E44445B1-D63A-437A-B794-A654AE689DBD}" srcOrd="0" destOrd="0" presId="urn:microsoft.com/office/officeart/2008/layout/HorizontalMultiLevelHierarchy"/>
    <dgm:cxn modelId="{E15CE775-6E89-45CE-8903-4D3FEA97257B}" type="presParOf" srcId="{E44445B1-D63A-437A-B794-A654AE689DBD}" destId="{4CF0E44C-034B-4D0D-A506-978CD8D533FD}" srcOrd="0" destOrd="0" presId="urn:microsoft.com/office/officeart/2008/layout/HorizontalMultiLevelHierarchy"/>
    <dgm:cxn modelId="{048F0698-FBF8-4E4D-B8A0-7DDFD1FB6294}" type="presParOf" srcId="{E44445B1-D63A-437A-B794-A654AE689DBD}" destId="{A66F1FC1-4B26-4510-A3BC-04D9F6B11877}" srcOrd="1" destOrd="0" presId="urn:microsoft.com/office/officeart/2008/layout/HorizontalMultiLevelHierarchy"/>
    <dgm:cxn modelId="{05B0DFFA-9874-4B7E-B7D5-F6A0E2A3B479}" type="presParOf" srcId="{A66F1FC1-4B26-4510-A3BC-04D9F6B11877}" destId="{DB6AF9D6-1AC8-4FF2-8AF7-8E0D7D46EC06}" srcOrd="0" destOrd="0" presId="urn:microsoft.com/office/officeart/2008/layout/HorizontalMultiLevelHierarchy"/>
    <dgm:cxn modelId="{09C07D61-9E03-4DDE-A1E5-927529B34C5A}" type="presParOf" srcId="{DB6AF9D6-1AC8-4FF2-8AF7-8E0D7D46EC06}" destId="{F3D6A0BD-11BA-4BBB-982A-B5B990328D5A}" srcOrd="0" destOrd="0" presId="urn:microsoft.com/office/officeart/2008/layout/HorizontalMultiLevelHierarchy"/>
    <dgm:cxn modelId="{BB7AF5EC-F3EA-4272-8957-AB449846AFC2}" type="presParOf" srcId="{A66F1FC1-4B26-4510-A3BC-04D9F6B11877}" destId="{9A1CAA30-2769-45BA-BE5E-3283D319CEB3}" srcOrd="1" destOrd="0" presId="urn:microsoft.com/office/officeart/2008/layout/HorizontalMultiLevelHierarchy"/>
    <dgm:cxn modelId="{11D195E5-64C4-481A-9ACE-6035BF79A586}" type="presParOf" srcId="{9A1CAA30-2769-45BA-BE5E-3283D319CEB3}" destId="{3B1DCD7B-8336-4365-9384-F7A7392FF39D}" srcOrd="0" destOrd="0" presId="urn:microsoft.com/office/officeart/2008/layout/HorizontalMultiLevelHierarchy"/>
    <dgm:cxn modelId="{B01E6813-7E79-45C5-A7B7-7F71841933A2}" type="presParOf" srcId="{9A1CAA30-2769-45BA-BE5E-3283D319CEB3}" destId="{97610A6C-149A-423D-8FA4-29034C70F898}" srcOrd="1" destOrd="0" presId="urn:microsoft.com/office/officeart/2008/layout/HorizontalMultiLevelHierarchy"/>
    <dgm:cxn modelId="{8F6D4423-D36B-4296-8210-082D7F2251A0}" type="presParOf" srcId="{97610A6C-149A-423D-8FA4-29034C70F898}" destId="{8308F4FA-2024-42B5-B4A5-B197798D02E3}" srcOrd="0" destOrd="0" presId="urn:microsoft.com/office/officeart/2008/layout/HorizontalMultiLevelHierarchy"/>
    <dgm:cxn modelId="{07EB9E42-4E99-47D4-88E6-1FA24DF486E2}" type="presParOf" srcId="{8308F4FA-2024-42B5-B4A5-B197798D02E3}" destId="{C04740DD-0848-4597-B1C4-EC9F70D660B3}" srcOrd="0" destOrd="0" presId="urn:microsoft.com/office/officeart/2008/layout/HorizontalMultiLevelHierarchy"/>
    <dgm:cxn modelId="{240C741E-3CF1-4C77-B5E6-35EF27896440}" type="presParOf" srcId="{97610A6C-149A-423D-8FA4-29034C70F898}" destId="{C6FF3223-A652-4307-AE12-BE1950E50515}" srcOrd="1" destOrd="0" presId="urn:microsoft.com/office/officeart/2008/layout/HorizontalMultiLevelHierarchy"/>
    <dgm:cxn modelId="{5BAA65FE-F28F-4A05-8146-ECA1A00D4B1B}" type="presParOf" srcId="{C6FF3223-A652-4307-AE12-BE1950E50515}" destId="{35402386-4E7F-45C9-8BC2-E37ED810432C}" srcOrd="0" destOrd="0" presId="urn:microsoft.com/office/officeart/2008/layout/HorizontalMultiLevelHierarchy"/>
    <dgm:cxn modelId="{212A7A3D-F43D-42AF-AFB7-8DE2D3B9ABE7}" type="presParOf" srcId="{C6FF3223-A652-4307-AE12-BE1950E50515}" destId="{5EDC41BD-EDD6-4CBD-945C-68906D5E866F}" srcOrd="1" destOrd="0" presId="urn:microsoft.com/office/officeart/2008/layout/HorizontalMultiLevelHierarchy"/>
    <dgm:cxn modelId="{ADCD1884-2AE1-4BD1-9BA1-FFD7653D1F1D}" type="presParOf" srcId="{97610A6C-149A-423D-8FA4-29034C70F898}" destId="{58901CDD-89E0-4F4F-966E-052A4B3775C0}" srcOrd="2" destOrd="0" presId="urn:microsoft.com/office/officeart/2008/layout/HorizontalMultiLevelHierarchy"/>
    <dgm:cxn modelId="{CEF22559-8E4A-49D9-BDC7-74F0F6C5C452}" type="presParOf" srcId="{58901CDD-89E0-4F4F-966E-052A4B3775C0}" destId="{607EE55F-760F-47EA-8492-77064A0D155E}" srcOrd="0" destOrd="0" presId="urn:microsoft.com/office/officeart/2008/layout/HorizontalMultiLevelHierarchy"/>
    <dgm:cxn modelId="{6BD2D476-6C26-4448-894A-07D14ABFE922}" type="presParOf" srcId="{97610A6C-149A-423D-8FA4-29034C70F898}" destId="{FD1BD156-B66A-46DF-BB02-A0858FBEB830}" srcOrd="3" destOrd="0" presId="urn:microsoft.com/office/officeart/2008/layout/HorizontalMultiLevelHierarchy"/>
    <dgm:cxn modelId="{87FE1B6A-9774-482D-A2B1-EA0040DE806C}" type="presParOf" srcId="{FD1BD156-B66A-46DF-BB02-A0858FBEB830}" destId="{84AC9F31-09DF-498A-9750-168978CD50B3}" srcOrd="0" destOrd="0" presId="urn:microsoft.com/office/officeart/2008/layout/HorizontalMultiLevelHierarchy"/>
    <dgm:cxn modelId="{20FB66BD-845F-4CEC-B488-CD2813696D3F}" type="presParOf" srcId="{FD1BD156-B66A-46DF-BB02-A0858FBEB830}" destId="{2E341651-7FA0-4DAF-B2C7-42B1ED9D5F52}" srcOrd="1" destOrd="0" presId="urn:microsoft.com/office/officeart/2008/layout/HorizontalMultiLevelHierarchy"/>
    <dgm:cxn modelId="{1C8D1530-F23A-450B-B529-906389CA113A}" type="presParOf" srcId="{97610A6C-149A-423D-8FA4-29034C70F898}" destId="{1C1872F5-75E2-45B8-8CC3-620A8D67DA5A}" srcOrd="4" destOrd="0" presId="urn:microsoft.com/office/officeart/2008/layout/HorizontalMultiLevelHierarchy"/>
    <dgm:cxn modelId="{CC9E6D5C-E8A6-477B-AAEC-8CCE596B40CD}" type="presParOf" srcId="{1C1872F5-75E2-45B8-8CC3-620A8D67DA5A}" destId="{02E7D13D-C5A7-460C-8F7F-99C058C7A6B6}" srcOrd="0" destOrd="0" presId="urn:microsoft.com/office/officeart/2008/layout/HorizontalMultiLevelHierarchy"/>
    <dgm:cxn modelId="{C2DA14A9-9CB6-4C39-8C3F-1B18800DCA51}" type="presParOf" srcId="{97610A6C-149A-423D-8FA4-29034C70F898}" destId="{7A52BABA-FB4D-4820-8DE5-4C128C3816A6}" srcOrd="5" destOrd="0" presId="urn:microsoft.com/office/officeart/2008/layout/HorizontalMultiLevelHierarchy"/>
    <dgm:cxn modelId="{A94495B7-7A58-4484-B8DA-D4F8367007BB}" type="presParOf" srcId="{7A52BABA-FB4D-4820-8DE5-4C128C3816A6}" destId="{ED20A038-F4B2-4E98-AB0A-ED9D547B3D9B}" srcOrd="0" destOrd="0" presId="urn:microsoft.com/office/officeart/2008/layout/HorizontalMultiLevelHierarchy"/>
    <dgm:cxn modelId="{BD7B699F-12AD-419F-9948-FDCB79314C7A}" type="presParOf" srcId="{7A52BABA-FB4D-4820-8DE5-4C128C3816A6}" destId="{E59C248C-2145-49E7-81D6-8DBFAFA2364E}" srcOrd="1" destOrd="0" presId="urn:microsoft.com/office/officeart/2008/layout/HorizontalMultiLevelHierarchy"/>
    <dgm:cxn modelId="{6FE3CCEC-472F-46D0-8DCE-43AB56674948}" type="presParOf" srcId="{97610A6C-149A-423D-8FA4-29034C70F898}" destId="{ECD83AEB-085F-4652-9050-A94D2C097078}" srcOrd="6" destOrd="0" presId="urn:microsoft.com/office/officeart/2008/layout/HorizontalMultiLevelHierarchy"/>
    <dgm:cxn modelId="{7E6391FD-BF21-44FC-86AC-E4E929634260}" type="presParOf" srcId="{ECD83AEB-085F-4652-9050-A94D2C097078}" destId="{1FBBB5AA-B6D8-478B-9BCC-87AB3C10D14C}" srcOrd="0" destOrd="0" presId="urn:microsoft.com/office/officeart/2008/layout/HorizontalMultiLevelHierarchy"/>
    <dgm:cxn modelId="{934531A2-4FF1-4370-B298-F4612BADD3FA}" type="presParOf" srcId="{97610A6C-149A-423D-8FA4-29034C70F898}" destId="{21C940D5-4E8D-402B-ABDF-33EA277C3FA4}" srcOrd="7" destOrd="0" presId="urn:microsoft.com/office/officeart/2008/layout/HorizontalMultiLevelHierarchy"/>
    <dgm:cxn modelId="{82732E10-E15F-4A63-B286-911352FDCC8E}" type="presParOf" srcId="{21C940D5-4E8D-402B-ABDF-33EA277C3FA4}" destId="{1A84AD65-F209-4307-B48C-C773DFB1A0E9}" srcOrd="0" destOrd="0" presId="urn:microsoft.com/office/officeart/2008/layout/HorizontalMultiLevelHierarchy"/>
    <dgm:cxn modelId="{611CC035-E75B-4727-BD38-1398754AC0A0}" type="presParOf" srcId="{21C940D5-4E8D-402B-ABDF-33EA277C3FA4}" destId="{5645A2B7-E7E2-4343-A2D5-466F8959408F}" srcOrd="1" destOrd="0" presId="urn:microsoft.com/office/officeart/2008/layout/HorizontalMultiLevelHierarchy"/>
    <dgm:cxn modelId="{4CCBCD17-701C-416C-AC7B-36F64391D411}" type="presParOf" srcId="{97610A6C-149A-423D-8FA4-29034C70F898}" destId="{811B75A5-EB1F-44EF-8D8D-2F17308702EB}" srcOrd="8" destOrd="0" presId="urn:microsoft.com/office/officeart/2008/layout/HorizontalMultiLevelHierarchy"/>
    <dgm:cxn modelId="{926D303C-ECAE-4896-B007-3F5E93536850}" type="presParOf" srcId="{811B75A5-EB1F-44EF-8D8D-2F17308702EB}" destId="{554EAB84-8CCE-40A4-898D-47E79EC74787}" srcOrd="0" destOrd="0" presId="urn:microsoft.com/office/officeart/2008/layout/HorizontalMultiLevelHierarchy"/>
    <dgm:cxn modelId="{A8A98472-7C4D-4DE7-B143-A962B6EC6ED7}" type="presParOf" srcId="{97610A6C-149A-423D-8FA4-29034C70F898}" destId="{9E581D73-1E39-4D70-8437-B294C9AF3814}" srcOrd="9" destOrd="0" presId="urn:microsoft.com/office/officeart/2008/layout/HorizontalMultiLevelHierarchy"/>
    <dgm:cxn modelId="{EDE45E40-DC6B-4A17-9F61-4B9F7FF26D32}" type="presParOf" srcId="{9E581D73-1E39-4D70-8437-B294C9AF3814}" destId="{790B25E1-79A5-4B48-87E7-428AEB3D471C}" srcOrd="0" destOrd="0" presId="urn:microsoft.com/office/officeart/2008/layout/HorizontalMultiLevelHierarchy"/>
    <dgm:cxn modelId="{2307AADC-E5EB-4AE6-967A-1A998D512A52}" type="presParOf" srcId="{9E581D73-1E39-4D70-8437-B294C9AF3814}" destId="{B2971C70-4EA5-441A-B1DF-B0E007C1DEF6}" srcOrd="1" destOrd="0" presId="urn:microsoft.com/office/officeart/2008/layout/HorizontalMultiLevelHierarchy"/>
    <dgm:cxn modelId="{10C4F2C7-68D8-4992-AA14-B40FAE1959A3}" type="presParOf" srcId="{97610A6C-149A-423D-8FA4-29034C70F898}" destId="{88D2FEF9-243B-4ED4-B03D-3CF7A86539E5}" srcOrd="10" destOrd="0" presId="urn:microsoft.com/office/officeart/2008/layout/HorizontalMultiLevelHierarchy"/>
    <dgm:cxn modelId="{149627D2-AFA2-4EB6-9FE0-59C421625ADD}" type="presParOf" srcId="{88D2FEF9-243B-4ED4-B03D-3CF7A86539E5}" destId="{3F629BFD-C137-4E52-80AC-8D43A22D52FE}" srcOrd="0" destOrd="0" presId="urn:microsoft.com/office/officeart/2008/layout/HorizontalMultiLevelHierarchy"/>
    <dgm:cxn modelId="{CC1669D5-293B-4BAD-8A1F-8B71151906FE}" type="presParOf" srcId="{97610A6C-149A-423D-8FA4-29034C70F898}" destId="{34795DF2-CF17-435C-BC6A-B0708625E6AC}" srcOrd="11" destOrd="0" presId="urn:microsoft.com/office/officeart/2008/layout/HorizontalMultiLevelHierarchy"/>
    <dgm:cxn modelId="{BBADF5D3-6C54-423B-9FEA-02AA9B11EA1B}" type="presParOf" srcId="{34795DF2-CF17-435C-BC6A-B0708625E6AC}" destId="{8A98CAA2-25E8-4167-A4E1-FB9D9ACC29A8}" srcOrd="0" destOrd="0" presId="urn:microsoft.com/office/officeart/2008/layout/HorizontalMultiLevelHierarchy"/>
    <dgm:cxn modelId="{718F6434-D9C8-4738-836E-1E158CE5ABBC}" type="presParOf" srcId="{34795DF2-CF17-435C-BC6A-B0708625E6AC}" destId="{C22AA226-D5E9-4E91-89E5-B15C95A7732C}" srcOrd="1" destOrd="0" presId="urn:microsoft.com/office/officeart/2008/layout/HorizontalMultiLevelHierarchy"/>
    <dgm:cxn modelId="{6AD41070-2C70-40C7-95AA-6B4A3ACE7387}" type="presParOf" srcId="{A66F1FC1-4B26-4510-A3BC-04D9F6B11877}" destId="{76B091CC-29F1-4A68-A57B-2B1E5771FD3C}" srcOrd="2" destOrd="0" presId="urn:microsoft.com/office/officeart/2008/layout/HorizontalMultiLevelHierarchy"/>
    <dgm:cxn modelId="{DF2B6760-3734-4B37-B143-73307F89736D}" type="presParOf" srcId="{76B091CC-29F1-4A68-A57B-2B1E5771FD3C}" destId="{7E327C57-5AF6-4A84-8C6D-0BFD71C67587}" srcOrd="0" destOrd="0" presId="urn:microsoft.com/office/officeart/2008/layout/HorizontalMultiLevelHierarchy"/>
    <dgm:cxn modelId="{3CB1DB47-4B33-44B0-9AC7-C2BC8C4FF830}" type="presParOf" srcId="{A66F1FC1-4B26-4510-A3BC-04D9F6B11877}" destId="{DF5E8C59-FE7B-4357-84DB-51D0578E0432}" srcOrd="3" destOrd="0" presId="urn:microsoft.com/office/officeart/2008/layout/HorizontalMultiLevelHierarchy"/>
    <dgm:cxn modelId="{B3103ABF-3ACE-4882-AC20-B18D1686EBEA}" type="presParOf" srcId="{DF5E8C59-FE7B-4357-84DB-51D0578E0432}" destId="{0987A281-9444-4914-B850-84C940AAC8D7}" srcOrd="0" destOrd="0" presId="urn:microsoft.com/office/officeart/2008/layout/HorizontalMultiLevelHierarchy"/>
    <dgm:cxn modelId="{37CBFAD1-731A-4DE1-B0DE-65DE891B3CD2}" type="presParOf" srcId="{DF5E8C59-FE7B-4357-84DB-51D0578E0432}" destId="{4387CE84-7DEF-4185-9E10-E2A0A103C167}" srcOrd="1" destOrd="0" presId="urn:microsoft.com/office/officeart/2008/layout/HorizontalMultiLevelHierarchy"/>
    <dgm:cxn modelId="{2659F8C9-5727-4F2F-9A50-9FA81EB3033A}" type="presParOf" srcId="{4387CE84-7DEF-4185-9E10-E2A0A103C167}" destId="{AAA0419F-C20D-4754-A35E-290146849E9B}" srcOrd="0" destOrd="0" presId="urn:microsoft.com/office/officeart/2008/layout/HorizontalMultiLevelHierarchy"/>
    <dgm:cxn modelId="{442D88A8-5B86-47A3-A3A7-A428F7A17B89}" type="presParOf" srcId="{AAA0419F-C20D-4754-A35E-290146849E9B}" destId="{46EC0122-F185-49F7-90B6-E53CD044EB9B}" srcOrd="0" destOrd="0" presId="urn:microsoft.com/office/officeart/2008/layout/HorizontalMultiLevelHierarchy"/>
    <dgm:cxn modelId="{6B78F990-B031-4957-83A9-8A46AADA5317}" type="presParOf" srcId="{4387CE84-7DEF-4185-9E10-E2A0A103C167}" destId="{5CCAA50B-A52B-4406-A974-0EE16B322A77}" srcOrd="1" destOrd="0" presId="urn:microsoft.com/office/officeart/2008/layout/HorizontalMultiLevelHierarchy"/>
    <dgm:cxn modelId="{B0A3D3C2-6D8A-4476-BD8C-D596222A676F}" type="presParOf" srcId="{5CCAA50B-A52B-4406-A974-0EE16B322A77}" destId="{C004537B-AB98-4FFB-8622-990B7300A9F5}" srcOrd="0" destOrd="0" presId="urn:microsoft.com/office/officeart/2008/layout/HorizontalMultiLevelHierarchy"/>
    <dgm:cxn modelId="{2F7062AE-F29C-489A-9964-B7F5B2939B73}" type="presParOf" srcId="{5CCAA50B-A52B-4406-A974-0EE16B322A77}" destId="{3E403148-4B79-44F8-AA69-8D8A966AE2EB}" srcOrd="1" destOrd="0" presId="urn:microsoft.com/office/officeart/2008/layout/HorizontalMultiLevelHierarchy"/>
    <dgm:cxn modelId="{9AC8360C-53EF-4EBC-9A1D-1C9AE82D8FC6}" type="presParOf" srcId="{4387CE84-7DEF-4185-9E10-E2A0A103C167}" destId="{5BB8FAAD-6629-425D-8D82-CE5887EC2496}" srcOrd="2" destOrd="0" presId="urn:microsoft.com/office/officeart/2008/layout/HorizontalMultiLevelHierarchy"/>
    <dgm:cxn modelId="{208D1900-F761-4F4E-93B4-9C73E0644320}" type="presParOf" srcId="{5BB8FAAD-6629-425D-8D82-CE5887EC2496}" destId="{E393FB0A-EA44-4F70-A08B-07FD6AEBEDCD}" srcOrd="0" destOrd="0" presId="urn:microsoft.com/office/officeart/2008/layout/HorizontalMultiLevelHierarchy"/>
    <dgm:cxn modelId="{77E7BB59-58EF-49CB-9B45-CD3B2545EC65}" type="presParOf" srcId="{4387CE84-7DEF-4185-9E10-E2A0A103C167}" destId="{D1C7FD03-148D-4A9F-82CC-E92D8C2AA82D}" srcOrd="3" destOrd="0" presId="urn:microsoft.com/office/officeart/2008/layout/HorizontalMultiLevelHierarchy"/>
    <dgm:cxn modelId="{3CE48742-02F7-4AEE-9025-A36E1B655B32}" type="presParOf" srcId="{D1C7FD03-148D-4A9F-82CC-E92D8C2AA82D}" destId="{76FEB2F4-A1DF-4577-A2A9-C7EA4226B1E3}" srcOrd="0" destOrd="0" presId="urn:microsoft.com/office/officeart/2008/layout/HorizontalMultiLevelHierarchy"/>
    <dgm:cxn modelId="{459839D9-D2AA-441E-8B09-AC9EC04AB235}" type="presParOf" srcId="{D1C7FD03-148D-4A9F-82CC-E92D8C2AA82D}" destId="{35E58E56-1576-4616-9567-9F9CE2664C70}" srcOrd="1" destOrd="0" presId="urn:microsoft.com/office/officeart/2008/layout/HorizontalMultiLevelHierarchy"/>
    <dgm:cxn modelId="{2B3364DD-DCC6-43D0-A487-D04564510ED7}" type="presParOf" srcId="{A66F1FC1-4B26-4510-A3BC-04D9F6B11877}" destId="{52A1A66E-B66B-4279-9256-8EC871275F0F}" srcOrd="4" destOrd="0" presId="urn:microsoft.com/office/officeart/2008/layout/HorizontalMultiLevelHierarchy"/>
    <dgm:cxn modelId="{8472B826-41E0-4E7D-8B9B-4B526778A7A1}" type="presParOf" srcId="{52A1A66E-B66B-4279-9256-8EC871275F0F}" destId="{BBE19A02-5386-4294-B5E9-8D21E86FA5DA}" srcOrd="0" destOrd="0" presId="urn:microsoft.com/office/officeart/2008/layout/HorizontalMultiLevelHierarchy"/>
    <dgm:cxn modelId="{B2454062-0959-42BD-9B33-C50AB791FD77}" type="presParOf" srcId="{A66F1FC1-4B26-4510-A3BC-04D9F6B11877}" destId="{A38EB3B0-2185-4327-9B6E-38EADA355C3A}" srcOrd="5" destOrd="0" presId="urn:microsoft.com/office/officeart/2008/layout/HorizontalMultiLevelHierarchy"/>
    <dgm:cxn modelId="{4B9A3D7C-34A2-4E86-A327-071A1AF0674D}" type="presParOf" srcId="{A38EB3B0-2185-4327-9B6E-38EADA355C3A}" destId="{CAEC61DB-CC4A-4D66-B8F1-F5451875F683}" srcOrd="0" destOrd="0" presId="urn:microsoft.com/office/officeart/2008/layout/HorizontalMultiLevelHierarchy"/>
    <dgm:cxn modelId="{9B75D6A6-EF8E-4A8F-89C7-6C3DD3690F19}" type="presParOf" srcId="{A38EB3B0-2185-4327-9B6E-38EADA355C3A}" destId="{14BCB2FC-F6AE-4D88-B351-51B0081320E6}" srcOrd="1" destOrd="0" presId="urn:microsoft.com/office/officeart/2008/layout/HorizontalMultiLevelHierarchy"/>
    <dgm:cxn modelId="{366E10B5-3B62-4DBC-93A3-48BD3E3CE709}" type="presParOf" srcId="{14BCB2FC-F6AE-4D88-B351-51B0081320E6}" destId="{ACBA8C55-5176-44FA-8E00-400B88DD8406}" srcOrd="0" destOrd="0" presId="urn:microsoft.com/office/officeart/2008/layout/HorizontalMultiLevelHierarchy"/>
    <dgm:cxn modelId="{B4DF8B76-4207-4D44-B367-CF807B1EA99A}" type="presParOf" srcId="{ACBA8C55-5176-44FA-8E00-400B88DD8406}" destId="{F1BBCB06-EC82-450A-955D-AED4DC0EC385}" srcOrd="0" destOrd="0" presId="urn:microsoft.com/office/officeart/2008/layout/HorizontalMultiLevelHierarchy"/>
    <dgm:cxn modelId="{0D34A84C-5228-4921-9FCB-C925843E4284}" type="presParOf" srcId="{14BCB2FC-F6AE-4D88-B351-51B0081320E6}" destId="{D3162FF9-2604-4528-8D71-42C98DA095A7}" srcOrd="1" destOrd="0" presId="urn:microsoft.com/office/officeart/2008/layout/HorizontalMultiLevelHierarchy"/>
    <dgm:cxn modelId="{3B41767C-069C-4015-83C2-531578E06BA6}" type="presParOf" srcId="{D3162FF9-2604-4528-8D71-42C98DA095A7}" destId="{4C4391FC-1B87-459C-B5B4-794FB250BC2B}" srcOrd="0" destOrd="0" presId="urn:microsoft.com/office/officeart/2008/layout/HorizontalMultiLevelHierarchy"/>
    <dgm:cxn modelId="{88A66E35-FCAD-48FE-84DE-F04A3BB8E150}" type="presParOf" srcId="{D3162FF9-2604-4528-8D71-42C98DA095A7}" destId="{21EFFB4F-FB17-48FF-96B7-B3EA632B3FFF}" srcOrd="1" destOrd="0" presId="urn:microsoft.com/office/officeart/2008/layout/HorizontalMultiLevelHierarchy"/>
    <dgm:cxn modelId="{6A4311A3-BD27-4CEA-ACFB-294352AD61F1}" type="presParOf" srcId="{14BCB2FC-F6AE-4D88-B351-51B0081320E6}" destId="{15862885-37BB-4300-A701-D84F6F6D76DA}" srcOrd="2" destOrd="0" presId="urn:microsoft.com/office/officeart/2008/layout/HorizontalMultiLevelHierarchy"/>
    <dgm:cxn modelId="{88955333-05EC-49EB-9F91-7B5E65F71E07}" type="presParOf" srcId="{15862885-37BB-4300-A701-D84F6F6D76DA}" destId="{C16DA443-B6B3-4104-AC42-E9679D27D060}" srcOrd="0" destOrd="0" presId="urn:microsoft.com/office/officeart/2008/layout/HorizontalMultiLevelHierarchy"/>
    <dgm:cxn modelId="{12766900-E2C3-4678-993E-925015DA2C10}" type="presParOf" srcId="{14BCB2FC-F6AE-4D88-B351-51B0081320E6}" destId="{C4EA7EEA-4ACA-49E4-91E3-5F81E38A47A1}" srcOrd="3" destOrd="0" presId="urn:microsoft.com/office/officeart/2008/layout/HorizontalMultiLevelHierarchy"/>
    <dgm:cxn modelId="{B11F0503-7AAC-484C-B5DD-B5AE9642B552}" type="presParOf" srcId="{C4EA7EEA-4ACA-49E4-91E3-5F81E38A47A1}" destId="{9E0AEA2B-6EB4-4953-8877-7B8FFD7576E2}" srcOrd="0" destOrd="0" presId="urn:microsoft.com/office/officeart/2008/layout/HorizontalMultiLevelHierarchy"/>
    <dgm:cxn modelId="{9F1207FD-5E46-4840-923B-A030757E2BA1}" type="presParOf" srcId="{C4EA7EEA-4ACA-49E4-91E3-5F81E38A47A1}" destId="{5E55FE18-5C0C-40DF-AE19-05B13D6709C3}" srcOrd="1" destOrd="0" presId="urn:microsoft.com/office/officeart/2008/layout/HorizontalMultiLevelHierarchy"/>
    <dgm:cxn modelId="{841CCEE2-3AA1-4C81-8D8E-37860DDFE6E9}" type="presParOf" srcId="{14BCB2FC-F6AE-4D88-B351-51B0081320E6}" destId="{AFD305C8-1C58-4967-9989-83870C88F0BB}" srcOrd="4" destOrd="0" presId="urn:microsoft.com/office/officeart/2008/layout/HorizontalMultiLevelHierarchy"/>
    <dgm:cxn modelId="{F4BBBB28-DAA1-4450-A20D-0434F2EBDE0D}" type="presParOf" srcId="{AFD305C8-1C58-4967-9989-83870C88F0BB}" destId="{E0A56FFE-EC3B-400D-8817-449CB14B3828}" srcOrd="0" destOrd="0" presId="urn:microsoft.com/office/officeart/2008/layout/HorizontalMultiLevelHierarchy"/>
    <dgm:cxn modelId="{26C9D27D-51F8-4CF9-9FBE-571BE1128EDE}" type="presParOf" srcId="{14BCB2FC-F6AE-4D88-B351-51B0081320E6}" destId="{8ECA8E40-D835-4E49-945E-09B44ED7FBEA}" srcOrd="5" destOrd="0" presId="urn:microsoft.com/office/officeart/2008/layout/HorizontalMultiLevelHierarchy"/>
    <dgm:cxn modelId="{96D647F7-F0E8-4427-9AA9-1830E640775B}" type="presParOf" srcId="{8ECA8E40-D835-4E49-945E-09B44ED7FBEA}" destId="{8DB00DE0-5470-4807-A3D2-43B0AA0CE266}" srcOrd="0" destOrd="0" presId="urn:microsoft.com/office/officeart/2008/layout/HorizontalMultiLevelHierarchy"/>
    <dgm:cxn modelId="{8524B75F-FC80-4F24-A50D-F49C5F8761C2}" type="presParOf" srcId="{8ECA8E40-D835-4E49-945E-09B44ED7FBEA}" destId="{2655AD02-6B8F-4D78-B49A-275159E716D3}" srcOrd="1" destOrd="0" presId="urn:microsoft.com/office/officeart/2008/layout/HorizontalMultiLevelHierarchy"/>
    <dgm:cxn modelId="{258771C2-9CA0-4F45-9498-435B0BACF7D6}" type="presParOf" srcId="{14BCB2FC-F6AE-4D88-B351-51B0081320E6}" destId="{C8DEE45D-A870-4A8A-8551-F7D4C3F1785D}" srcOrd="6" destOrd="0" presId="urn:microsoft.com/office/officeart/2008/layout/HorizontalMultiLevelHierarchy"/>
    <dgm:cxn modelId="{12B21C95-E01D-4A7F-92EC-CE773C1B6FA5}" type="presParOf" srcId="{C8DEE45D-A870-4A8A-8551-F7D4C3F1785D}" destId="{6C5864C4-92B7-4AE5-AC83-247EE9BFF402}" srcOrd="0" destOrd="0" presId="urn:microsoft.com/office/officeart/2008/layout/HorizontalMultiLevelHierarchy"/>
    <dgm:cxn modelId="{936CFE7C-5031-442C-A686-7985D5685F83}" type="presParOf" srcId="{14BCB2FC-F6AE-4D88-B351-51B0081320E6}" destId="{130D7DBC-DD90-4B7D-A02F-53E6E4CD42B7}" srcOrd="7" destOrd="0" presId="urn:microsoft.com/office/officeart/2008/layout/HorizontalMultiLevelHierarchy"/>
    <dgm:cxn modelId="{A84BFB96-EBA5-4964-A907-7156CBD691B2}" type="presParOf" srcId="{130D7DBC-DD90-4B7D-A02F-53E6E4CD42B7}" destId="{23DC5FCA-436F-4041-B0B5-0278AC0A4ECA}" srcOrd="0" destOrd="0" presId="urn:microsoft.com/office/officeart/2008/layout/HorizontalMultiLevelHierarchy"/>
    <dgm:cxn modelId="{62143BE8-699E-42D6-8090-80820687373C}" type="presParOf" srcId="{130D7DBC-DD90-4B7D-A02F-53E6E4CD42B7}" destId="{71E2B503-3F54-4EA6-93C7-9A31028DFD1B}" srcOrd="1" destOrd="0" presId="urn:microsoft.com/office/officeart/2008/layout/HorizontalMultiLevelHierarchy"/>
    <dgm:cxn modelId="{3DB3CB7F-86FC-47C1-9284-AF7AEFEA0C1B}" type="presParOf" srcId="{A66F1FC1-4B26-4510-A3BC-04D9F6B11877}" destId="{D3AD689A-19BD-4495-BD35-FC5ED347BD19}" srcOrd="6" destOrd="0" presId="urn:microsoft.com/office/officeart/2008/layout/HorizontalMultiLevelHierarchy"/>
    <dgm:cxn modelId="{4D2BA4AD-7D80-4BB8-BF38-B00DD4992EA7}" type="presParOf" srcId="{D3AD689A-19BD-4495-BD35-FC5ED347BD19}" destId="{5ED8E833-35AB-4EED-B8A7-3F4CF0E6D42E}" srcOrd="0" destOrd="0" presId="urn:microsoft.com/office/officeart/2008/layout/HorizontalMultiLevelHierarchy"/>
    <dgm:cxn modelId="{1E494F43-E584-4CA1-9C62-D73AF1E497F3}" type="presParOf" srcId="{A66F1FC1-4B26-4510-A3BC-04D9F6B11877}" destId="{6D912354-E4DA-4E6A-ADBB-48739CC55E73}" srcOrd="7" destOrd="0" presId="urn:microsoft.com/office/officeart/2008/layout/HorizontalMultiLevelHierarchy"/>
    <dgm:cxn modelId="{90901E50-0C25-4CC7-943F-DFC36F3B4C84}" type="presParOf" srcId="{6D912354-E4DA-4E6A-ADBB-48739CC55E73}" destId="{583C270F-9014-499F-B005-ADF7920D8C11}" srcOrd="0" destOrd="0" presId="urn:microsoft.com/office/officeart/2008/layout/HorizontalMultiLevelHierarchy"/>
    <dgm:cxn modelId="{4E32DA04-A960-4C46-BCF6-3DF672409491}" type="presParOf" srcId="{6D912354-E4DA-4E6A-ADBB-48739CC55E73}" destId="{E3709501-E545-4151-82D0-4A0BEFE42852}" srcOrd="1" destOrd="0" presId="urn:microsoft.com/office/officeart/2008/layout/HorizontalMultiLevelHierarchy"/>
    <dgm:cxn modelId="{AF5B9E77-6A13-4B2B-8033-91BB72621392}" type="presParOf" srcId="{E3709501-E545-4151-82D0-4A0BEFE42852}" destId="{C25F5A40-1226-4B61-B4E3-09A477468683}" srcOrd="0" destOrd="0" presId="urn:microsoft.com/office/officeart/2008/layout/HorizontalMultiLevelHierarchy"/>
    <dgm:cxn modelId="{95C7B5CD-AF2B-43B2-8252-09DB2427EBAF}" type="presParOf" srcId="{C25F5A40-1226-4B61-B4E3-09A477468683}" destId="{375EF5AE-E0F5-4B11-A16A-DD480AFB51B3}" srcOrd="0" destOrd="0" presId="urn:microsoft.com/office/officeart/2008/layout/HorizontalMultiLevelHierarchy"/>
    <dgm:cxn modelId="{BCE413B1-27CD-49E3-9BCF-3B58AC211CE4}" type="presParOf" srcId="{E3709501-E545-4151-82D0-4A0BEFE42852}" destId="{B68AAB37-73AB-47FB-B396-7E9C941D6DBF}" srcOrd="1" destOrd="0" presId="urn:microsoft.com/office/officeart/2008/layout/HorizontalMultiLevelHierarchy"/>
    <dgm:cxn modelId="{1222C339-FD63-42DE-919E-51CC17365FD8}" type="presParOf" srcId="{B68AAB37-73AB-47FB-B396-7E9C941D6DBF}" destId="{8A714427-7DCA-4BBF-B166-E2874A3DBBD5}" srcOrd="0" destOrd="0" presId="urn:microsoft.com/office/officeart/2008/layout/HorizontalMultiLevelHierarchy"/>
    <dgm:cxn modelId="{00F578F7-8FDE-44DB-B3A2-E5B4E573DDAD}" type="presParOf" srcId="{B68AAB37-73AB-47FB-B396-7E9C941D6DBF}" destId="{7D5B68A1-5342-42F4-92C1-F7626D801291}" srcOrd="1" destOrd="0" presId="urn:microsoft.com/office/officeart/2008/layout/HorizontalMultiLevelHierarchy"/>
    <dgm:cxn modelId="{F62E50AC-DA92-4318-9BA2-0218F5122D4D}" type="presParOf" srcId="{E3709501-E545-4151-82D0-4A0BEFE42852}" destId="{4FCC256A-F4FA-4E01-925B-0302D74D2B0D}" srcOrd="2" destOrd="0" presId="urn:microsoft.com/office/officeart/2008/layout/HorizontalMultiLevelHierarchy"/>
    <dgm:cxn modelId="{8A013C10-398C-47AC-901C-F6442E19B401}" type="presParOf" srcId="{4FCC256A-F4FA-4E01-925B-0302D74D2B0D}" destId="{DEE836AB-DF56-4192-A4E7-AA1FCC68AC5B}" srcOrd="0" destOrd="0" presId="urn:microsoft.com/office/officeart/2008/layout/HorizontalMultiLevelHierarchy"/>
    <dgm:cxn modelId="{7A982094-4BD1-47C1-9A3E-D7947DA484D2}" type="presParOf" srcId="{E3709501-E545-4151-82D0-4A0BEFE42852}" destId="{BA7EA50C-FA8E-47B4-BE0E-C4677235E6BE}" srcOrd="3" destOrd="0" presId="urn:microsoft.com/office/officeart/2008/layout/HorizontalMultiLevelHierarchy"/>
    <dgm:cxn modelId="{7AB27CF9-7D2A-4D63-9C76-4BEDC98FE498}" type="presParOf" srcId="{BA7EA50C-FA8E-47B4-BE0E-C4677235E6BE}" destId="{475A2050-9185-4CFC-B8EA-176FA9F08703}" srcOrd="0" destOrd="0" presId="urn:microsoft.com/office/officeart/2008/layout/HorizontalMultiLevelHierarchy"/>
    <dgm:cxn modelId="{B1A7BB1C-678D-4863-B0B0-02F6DDA01B76}" type="presParOf" srcId="{BA7EA50C-FA8E-47B4-BE0E-C4677235E6BE}" destId="{7609B7E2-8F56-4ABC-9228-98C190F5D481}" srcOrd="1" destOrd="0" presId="urn:microsoft.com/office/officeart/2008/layout/HorizontalMultiLevelHierarchy"/>
    <dgm:cxn modelId="{AA0AE883-69BD-4A94-AFB5-8622F74DD4F5}" type="presParOf" srcId="{A66F1FC1-4B26-4510-A3BC-04D9F6B11877}" destId="{58D1E358-760E-4A09-8F0C-423B6DA9BBC6}" srcOrd="8" destOrd="0" presId="urn:microsoft.com/office/officeart/2008/layout/HorizontalMultiLevelHierarchy"/>
    <dgm:cxn modelId="{D01AFC3C-A174-43B6-9CCC-1A5ABBBFC3A4}" type="presParOf" srcId="{58D1E358-760E-4A09-8F0C-423B6DA9BBC6}" destId="{2D9F466A-9A3B-4127-8703-D1CAF28B7E83}" srcOrd="0" destOrd="0" presId="urn:microsoft.com/office/officeart/2008/layout/HorizontalMultiLevelHierarchy"/>
    <dgm:cxn modelId="{00C6BE09-4DC1-4940-973A-3EAB06C95AAE}" type="presParOf" srcId="{A66F1FC1-4B26-4510-A3BC-04D9F6B11877}" destId="{B8AEBFDB-77E6-43C9-B20A-0F3C9C0DBE8E}" srcOrd="9" destOrd="0" presId="urn:microsoft.com/office/officeart/2008/layout/HorizontalMultiLevelHierarchy"/>
    <dgm:cxn modelId="{A68A9221-5156-440B-934D-FA875B34F69B}" type="presParOf" srcId="{B8AEBFDB-77E6-43C9-B20A-0F3C9C0DBE8E}" destId="{33124CB3-FAD2-48B0-912A-D8883BE8CD4A}" srcOrd="0" destOrd="0" presId="urn:microsoft.com/office/officeart/2008/layout/HorizontalMultiLevelHierarchy"/>
    <dgm:cxn modelId="{DB4EBB5D-C6D9-4BF2-ACB3-92858B6C2891}" type="presParOf" srcId="{B8AEBFDB-77E6-43C9-B20A-0F3C9C0DBE8E}" destId="{DB9E4C6B-CEF2-4593-A120-418CA08118EF}" srcOrd="1" destOrd="0" presId="urn:microsoft.com/office/officeart/2008/layout/HorizontalMultiLevelHierarchy"/>
    <dgm:cxn modelId="{2786C4BF-8B4F-4345-A366-B82D02922109}" type="presParOf" srcId="{DB9E4C6B-CEF2-4593-A120-418CA08118EF}" destId="{C0BBBB49-06B2-4F43-9A8E-4FEAA7352B85}" srcOrd="0" destOrd="0" presId="urn:microsoft.com/office/officeart/2008/layout/HorizontalMultiLevelHierarchy"/>
    <dgm:cxn modelId="{3F9915B7-6BA8-40DA-B8C1-2585E109516D}" type="presParOf" srcId="{C0BBBB49-06B2-4F43-9A8E-4FEAA7352B85}" destId="{144DA2C1-73D8-4A6C-BA69-197EC5BAD64C}" srcOrd="0" destOrd="0" presId="urn:microsoft.com/office/officeart/2008/layout/HorizontalMultiLevelHierarchy"/>
    <dgm:cxn modelId="{F2BA1B5B-E77E-4CB6-A1B9-F74A6D7BE6E4}" type="presParOf" srcId="{DB9E4C6B-CEF2-4593-A120-418CA08118EF}" destId="{368CE8BD-9A47-47F7-A09A-9842A5A613C9}" srcOrd="1" destOrd="0" presId="urn:microsoft.com/office/officeart/2008/layout/HorizontalMultiLevelHierarchy"/>
    <dgm:cxn modelId="{4B9D32E0-099A-4B4A-9989-A9D1653F5D14}" type="presParOf" srcId="{368CE8BD-9A47-47F7-A09A-9842A5A613C9}" destId="{17AD619B-EBC4-4958-A117-406F96864CC0}" srcOrd="0" destOrd="0" presId="urn:microsoft.com/office/officeart/2008/layout/HorizontalMultiLevelHierarchy"/>
    <dgm:cxn modelId="{50B537CD-0CBA-417F-BFED-92D28C7227DA}" type="presParOf" srcId="{368CE8BD-9A47-47F7-A09A-9842A5A613C9}" destId="{6C76DECE-A067-4F8D-B165-303D71D23325}" srcOrd="1" destOrd="0" presId="urn:microsoft.com/office/officeart/2008/layout/HorizontalMultiLevelHierarchy"/>
    <dgm:cxn modelId="{87EBACB7-F958-40D6-8C16-6CE561DE4B25}" type="presParOf" srcId="{DB9E4C6B-CEF2-4593-A120-418CA08118EF}" destId="{F434851C-E43F-4032-8362-61CB63D0B120}" srcOrd="2" destOrd="0" presId="urn:microsoft.com/office/officeart/2008/layout/HorizontalMultiLevelHierarchy"/>
    <dgm:cxn modelId="{AE5F37B2-A9F4-4AF2-A66C-33D1E61470CA}" type="presParOf" srcId="{F434851C-E43F-4032-8362-61CB63D0B120}" destId="{84E18D63-C170-46C3-A046-DD2D10FC1D3D}" srcOrd="0" destOrd="0" presId="urn:microsoft.com/office/officeart/2008/layout/HorizontalMultiLevelHierarchy"/>
    <dgm:cxn modelId="{8D53AC80-202D-402A-86C3-A7B715F36989}" type="presParOf" srcId="{DB9E4C6B-CEF2-4593-A120-418CA08118EF}" destId="{E7A581ED-1A56-401A-8448-47145FCD238F}" srcOrd="3" destOrd="0" presId="urn:microsoft.com/office/officeart/2008/layout/HorizontalMultiLevelHierarchy"/>
    <dgm:cxn modelId="{56D40A07-8D4D-4B57-B261-08F2881EEDC5}" type="presParOf" srcId="{E7A581ED-1A56-401A-8448-47145FCD238F}" destId="{0A740B90-CB87-4DAB-B801-6B033AB7FB66}" srcOrd="0" destOrd="0" presId="urn:microsoft.com/office/officeart/2008/layout/HorizontalMultiLevelHierarchy"/>
    <dgm:cxn modelId="{1A11AAAF-6C39-4253-B61F-3E3A67E7E954}" type="presParOf" srcId="{E7A581ED-1A56-401A-8448-47145FCD238F}" destId="{DC0E6C49-764E-40F0-8412-9564CD2381F3}" srcOrd="1" destOrd="0" presId="urn:microsoft.com/office/officeart/2008/layout/HorizontalMultiLevelHierarchy"/>
    <dgm:cxn modelId="{19514C95-C092-4192-A18D-AE1C415A3DBF}" type="presParOf" srcId="{DB9E4C6B-CEF2-4593-A120-418CA08118EF}" destId="{0D182EFA-D9CF-4723-A1CB-643C66D1FA54}" srcOrd="4" destOrd="0" presId="urn:microsoft.com/office/officeart/2008/layout/HorizontalMultiLevelHierarchy"/>
    <dgm:cxn modelId="{7C5B41EB-1540-44EB-AAE0-BEDF646216F5}" type="presParOf" srcId="{0D182EFA-D9CF-4723-A1CB-643C66D1FA54}" destId="{E71A0EDD-D653-45D9-A8C9-7E70F5BF72C0}" srcOrd="0" destOrd="0" presId="urn:microsoft.com/office/officeart/2008/layout/HorizontalMultiLevelHierarchy"/>
    <dgm:cxn modelId="{0005E7B9-E978-4738-BD9A-7125916AED29}" type="presParOf" srcId="{DB9E4C6B-CEF2-4593-A120-418CA08118EF}" destId="{6EBA85D8-8EBF-4070-A8E1-7CCBEBF3A598}" srcOrd="5" destOrd="0" presId="urn:microsoft.com/office/officeart/2008/layout/HorizontalMultiLevelHierarchy"/>
    <dgm:cxn modelId="{68054890-7148-4496-AB31-94012CA65FD1}" type="presParOf" srcId="{6EBA85D8-8EBF-4070-A8E1-7CCBEBF3A598}" destId="{B438BEF3-739C-43DF-AB0A-567C2715F60D}" srcOrd="0" destOrd="0" presId="urn:microsoft.com/office/officeart/2008/layout/HorizontalMultiLevelHierarchy"/>
    <dgm:cxn modelId="{7E9A2294-68F9-430C-8E4A-844939C7A9F6}" type="presParOf" srcId="{6EBA85D8-8EBF-4070-A8E1-7CCBEBF3A598}" destId="{BBA68AB3-2DB6-45C7-8A91-3A7AF8F69250}" srcOrd="1" destOrd="0" presId="urn:microsoft.com/office/officeart/2008/layout/HorizontalMultiLevelHierarchy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911DBB9-67D0-4DED-84CB-39D1B591A9ED}">
      <dgm:prSet phldrT="[Testo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infiltrazione</a:t>
          </a:r>
        </a:p>
      </dgm:t>
    </dgm:pt>
    <dgm:pt modelId="{925AC6BA-F6BF-4DC2-9E20-0CB9D3D91BA1}" type="parTrans" cxnId="{67400F6E-D879-42EB-A08A-F584F36A97F1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0A792A8-55C8-46C8-A951-47C44853B201}" type="sibTrans" cxnId="{67400F6E-D879-42EB-A08A-F584F36A97F1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E98A969-AE2F-4A27-A1DF-4A64D5F58CFD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crosta</a:t>
          </a:r>
        </a:p>
      </dgm:t>
    </dgm:pt>
    <dgm:pt modelId="{1486FB28-1E1A-4CEC-99BF-6A9B87FB7AF1}" type="parTrans" cxnId="{6C3898D1-6BAA-422F-96BF-305A2B196F65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130858-C42A-4C59-8033-1D0C4103EE0C}" type="sibTrans" cxnId="{6C3898D1-6BAA-422F-96BF-305A2B196F65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23EFA3F-7E6A-4E75-B3CA-F013DEC2DA67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compattamento</a:t>
          </a:r>
        </a:p>
      </dgm:t>
    </dgm:pt>
    <dgm:pt modelId="{C470D302-764C-4E46-BE19-2569E14CD6FD}" type="parTrans" cxnId="{65556917-86B8-4086-BFFB-B0E0116E30C8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0C4AAF-6575-463F-8E44-0FB115BEA589}" type="sibTrans" cxnId="{65556917-86B8-4086-BFFB-B0E0116E30C8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FBB843-6CE8-47F4-8A04-B48374EBD964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porosità</a:t>
          </a:r>
        </a:p>
      </dgm:t>
    </dgm:pt>
    <dgm:pt modelId="{F70F87A4-3BCA-4FA4-82C4-55447EDE6D47}" type="parTrans" cxnId="{156EA7BD-FB1C-4611-A4DA-E5A3E4558135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4018D5-6FBD-48B9-89FE-2C73AC7DC552}" type="sibTrans" cxnId="{156EA7BD-FB1C-4611-A4DA-E5A3E4558135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8C7DD8-CB3B-4F9F-8FB9-C07EFE14B65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stabilità aggregati</a:t>
          </a:r>
        </a:p>
      </dgm:t>
    </dgm:pt>
    <dgm:pt modelId="{D6F19C5A-88E4-42CE-8DD7-5F9D533AE36A}" type="parTrans" cxnId="{EA99F9AE-F2D5-44A8-9A51-AAF5B3D11009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E71C595-CB68-4BC1-8D0E-EB8F0DDF68E8}" type="sibTrans" cxnId="{EA99F9AE-F2D5-44A8-9A51-AAF5B3D11009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32BC9A-709B-4DE1-A638-FA72717EF633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conducibilità idraulica</a:t>
          </a:r>
        </a:p>
      </dgm:t>
    </dgm:pt>
    <dgm:pt modelId="{99ADD87E-BD22-4EED-AA6F-82C08FA25850}" type="parTrans" cxnId="{C4847E59-F890-4284-8B09-5D984930C7A9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5D0953-35DD-44EC-92EA-8A28709A7EB8}" type="sibTrans" cxnId="{C4847E59-F890-4284-8B09-5D984930C7A9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B58ECF-6090-4151-B5BF-08D8EC26DF5C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crepacciature</a:t>
          </a:r>
        </a:p>
      </dgm:t>
    </dgm:pt>
    <dgm:pt modelId="{D328DC82-A156-4FF3-94DF-76A810182CE6}" type="parTrans" cxnId="{BF11C39F-3F5E-40EB-8664-F3744EE84D44}">
      <dgm:prSet custT="1"/>
      <dgm:spPr/>
      <dgm:t>
        <a:bodyPr/>
        <a:lstStyle/>
        <a:p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DC4E0AF-B089-4BB7-B05F-A6EE613D3FCB}" type="sibTrans" cxnId="{BF11C39F-3F5E-40EB-8664-F3744EE84D44}">
      <dgm:prSet/>
      <dgm:spPr/>
      <dgm:t>
        <a:bodyPr/>
        <a:lstStyle/>
        <a:p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CFF0EC3-3190-45C1-8EDE-054797E56ACD}" type="pres">
      <dgm:prSet presAssocID="{6911DBB9-67D0-4DED-84CB-39D1B591A9ED}" presName="root1" presStyleCnt="0"/>
      <dgm:spPr/>
    </dgm:pt>
    <dgm:pt modelId="{A850B770-6349-4A7C-B440-628FEC01D003}" type="pres">
      <dgm:prSet presAssocID="{6911DBB9-67D0-4DED-84CB-39D1B591A9E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797E437-1762-4F32-8F90-8F6030095445}" type="pres">
      <dgm:prSet presAssocID="{6911DBB9-67D0-4DED-84CB-39D1B591A9ED}" presName="level2hierChild" presStyleCnt="0"/>
      <dgm:spPr/>
    </dgm:pt>
    <dgm:pt modelId="{8308F4FA-2024-42B5-B4A5-B197798D02E3}" type="pres">
      <dgm:prSet presAssocID="{1486FB28-1E1A-4CEC-99BF-6A9B87FB7AF1}" presName="conn2-1" presStyleLbl="parChTrans1D2" presStyleIdx="0" presStyleCnt="6"/>
      <dgm:spPr/>
      <dgm:t>
        <a:bodyPr/>
        <a:lstStyle/>
        <a:p>
          <a:endParaRPr lang="it-IT"/>
        </a:p>
      </dgm:t>
    </dgm:pt>
    <dgm:pt modelId="{C04740DD-0848-4597-B1C4-EC9F70D660B3}" type="pres">
      <dgm:prSet presAssocID="{1486FB28-1E1A-4CEC-99BF-6A9B87FB7AF1}" presName="connTx" presStyleLbl="parChTrans1D2" presStyleIdx="0" presStyleCnt="6"/>
      <dgm:spPr/>
      <dgm:t>
        <a:bodyPr/>
        <a:lstStyle/>
        <a:p>
          <a:endParaRPr lang="it-IT"/>
        </a:p>
      </dgm:t>
    </dgm:pt>
    <dgm:pt modelId="{C6FF3223-A652-4307-AE12-BE1950E50515}" type="pres">
      <dgm:prSet presAssocID="{5E98A969-AE2F-4A27-A1DF-4A64D5F58CFD}" presName="root2" presStyleCnt="0"/>
      <dgm:spPr/>
    </dgm:pt>
    <dgm:pt modelId="{35402386-4E7F-45C9-8BC2-E37ED810432C}" type="pres">
      <dgm:prSet presAssocID="{5E98A969-AE2F-4A27-A1DF-4A64D5F58CFD}" presName="LevelTwoTextNode" presStyleLbl="node2" presStyleIdx="0" presStyleCnt="6" custScaleX="242745" custLinFactY="-962" custLinFactNeighborX="-3973" custLinFactNeighborY="-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DC41BD-EDD6-4CBD-945C-68906D5E866F}" type="pres">
      <dgm:prSet presAssocID="{5E98A969-AE2F-4A27-A1DF-4A64D5F58CFD}" presName="level3hierChild" presStyleCnt="0"/>
      <dgm:spPr/>
    </dgm:pt>
    <dgm:pt modelId="{58901CDD-89E0-4F4F-966E-052A4B3775C0}" type="pres">
      <dgm:prSet presAssocID="{D328DC82-A156-4FF3-94DF-76A810182CE6}" presName="conn2-1" presStyleLbl="parChTrans1D2" presStyleIdx="1" presStyleCnt="6"/>
      <dgm:spPr/>
      <dgm:t>
        <a:bodyPr/>
        <a:lstStyle/>
        <a:p>
          <a:endParaRPr lang="it-IT"/>
        </a:p>
      </dgm:t>
    </dgm:pt>
    <dgm:pt modelId="{607EE55F-760F-47EA-8492-77064A0D155E}" type="pres">
      <dgm:prSet presAssocID="{D328DC82-A156-4FF3-94DF-76A810182CE6}" presName="connTx" presStyleLbl="parChTrans1D2" presStyleIdx="1" presStyleCnt="6"/>
      <dgm:spPr/>
      <dgm:t>
        <a:bodyPr/>
        <a:lstStyle/>
        <a:p>
          <a:endParaRPr lang="it-IT"/>
        </a:p>
      </dgm:t>
    </dgm:pt>
    <dgm:pt modelId="{FD1BD156-B66A-46DF-BB02-A0858FBEB830}" type="pres">
      <dgm:prSet presAssocID="{89B58ECF-6090-4151-B5BF-08D8EC26DF5C}" presName="root2" presStyleCnt="0"/>
      <dgm:spPr/>
    </dgm:pt>
    <dgm:pt modelId="{84AC9F31-09DF-498A-9750-168978CD50B3}" type="pres">
      <dgm:prSet presAssocID="{89B58ECF-6090-4151-B5BF-08D8EC26DF5C}" presName="LevelTwoTextNode" presStyleLbl="node2" presStyleIdx="1" presStyleCnt="6" custScaleX="242745" custLinFactNeighborX="-3278" custLinFactNeighborY="-4317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41651-7FA0-4DAF-B2C7-42B1ED9D5F52}" type="pres">
      <dgm:prSet presAssocID="{89B58ECF-6090-4151-B5BF-08D8EC26DF5C}" presName="level3hierChild" presStyleCnt="0"/>
      <dgm:spPr/>
    </dgm:pt>
    <dgm:pt modelId="{1C1872F5-75E2-45B8-8CC3-620A8D67DA5A}" type="pres">
      <dgm:prSet presAssocID="{C470D302-764C-4E46-BE19-2569E14CD6FD}" presName="conn2-1" presStyleLbl="parChTrans1D2" presStyleIdx="2" presStyleCnt="6"/>
      <dgm:spPr/>
      <dgm:t>
        <a:bodyPr/>
        <a:lstStyle/>
        <a:p>
          <a:endParaRPr lang="it-IT"/>
        </a:p>
      </dgm:t>
    </dgm:pt>
    <dgm:pt modelId="{02E7D13D-C5A7-460C-8F7F-99C058C7A6B6}" type="pres">
      <dgm:prSet presAssocID="{C470D302-764C-4E46-BE19-2569E14CD6FD}" presName="connTx" presStyleLbl="parChTrans1D2" presStyleIdx="2" presStyleCnt="6"/>
      <dgm:spPr/>
      <dgm:t>
        <a:bodyPr/>
        <a:lstStyle/>
        <a:p>
          <a:endParaRPr lang="it-IT"/>
        </a:p>
      </dgm:t>
    </dgm:pt>
    <dgm:pt modelId="{7A52BABA-FB4D-4820-8DE5-4C128C3816A6}" type="pres">
      <dgm:prSet presAssocID="{D23EFA3F-7E6A-4E75-B3CA-F013DEC2DA67}" presName="root2" presStyleCnt="0"/>
      <dgm:spPr/>
    </dgm:pt>
    <dgm:pt modelId="{ED20A038-F4B2-4E98-AB0A-ED9D547B3D9B}" type="pres">
      <dgm:prSet presAssocID="{D23EFA3F-7E6A-4E75-B3CA-F013DEC2DA67}" presName="LevelTwoTextNode" presStyleLbl="node2" presStyleIdx="2" presStyleCnt="6" custScaleX="245617" custLinFactNeighborX="-128" custLinFactNeighborY="4492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9C248C-2145-49E7-81D6-8DBFAFA2364E}" type="pres">
      <dgm:prSet presAssocID="{D23EFA3F-7E6A-4E75-B3CA-F013DEC2DA67}" presName="level3hierChild" presStyleCnt="0"/>
      <dgm:spPr/>
    </dgm:pt>
    <dgm:pt modelId="{ECD83AEB-085F-4652-9050-A94D2C097078}" type="pres">
      <dgm:prSet presAssocID="{F70F87A4-3BCA-4FA4-82C4-55447EDE6D47}" presName="conn2-1" presStyleLbl="parChTrans1D2" presStyleIdx="3" presStyleCnt="6"/>
      <dgm:spPr/>
      <dgm:t>
        <a:bodyPr/>
        <a:lstStyle/>
        <a:p>
          <a:endParaRPr lang="it-IT"/>
        </a:p>
      </dgm:t>
    </dgm:pt>
    <dgm:pt modelId="{1FBBB5AA-B6D8-478B-9BCC-87AB3C10D14C}" type="pres">
      <dgm:prSet presAssocID="{F70F87A4-3BCA-4FA4-82C4-55447EDE6D47}" presName="connTx" presStyleLbl="parChTrans1D2" presStyleIdx="3" presStyleCnt="6"/>
      <dgm:spPr/>
      <dgm:t>
        <a:bodyPr/>
        <a:lstStyle/>
        <a:p>
          <a:endParaRPr lang="it-IT"/>
        </a:p>
      </dgm:t>
    </dgm:pt>
    <dgm:pt modelId="{21C940D5-4E8D-402B-ABDF-33EA277C3FA4}" type="pres">
      <dgm:prSet presAssocID="{55FBB843-6CE8-47F4-8A04-B48374EBD964}" presName="root2" presStyleCnt="0"/>
      <dgm:spPr/>
    </dgm:pt>
    <dgm:pt modelId="{1A84AD65-F209-4307-B48C-C773DFB1A0E9}" type="pres">
      <dgm:prSet presAssocID="{55FBB843-6CE8-47F4-8A04-B48374EBD964}" presName="LevelTwoTextNode" presStyleLbl="node2" presStyleIdx="3" presStyleCnt="6" custScaleX="242745" custLinFactY="20266" custLinFactNeighborX="-3280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45A2B7-E7E2-4343-A2D5-466F8959408F}" type="pres">
      <dgm:prSet presAssocID="{55FBB843-6CE8-47F4-8A04-B48374EBD964}" presName="level3hierChild" presStyleCnt="0"/>
      <dgm:spPr/>
    </dgm:pt>
    <dgm:pt modelId="{811B75A5-EB1F-44EF-8D8D-2F17308702EB}" type="pres">
      <dgm:prSet presAssocID="{D6F19C5A-88E4-42CE-8DD7-5F9D533AE36A}" presName="conn2-1" presStyleLbl="parChTrans1D2" presStyleIdx="4" presStyleCnt="6"/>
      <dgm:spPr/>
      <dgm:t>
        <a:bodyPr/>
        <a:lstStyle/>
        <a:p>
          <a:endParaRPr lang="it-IT"/>
        </a:p>
      </dgm:t>
    </dgm:pt>
    <dgm:pt modelId="{554EAB84-8CCE-40A4-898D-47E79EC74787}" type="pres">
      <dgm:prSet presAssocID="{D6F19C5A-88E4-42CE-8DD7-5F9D533AE36A}" presName="connTx" presStyleLbl="parChTrans1D2" presStyleIdx="4" presStyleCnt="6"/>
      <dgm:spPr/>
      <dgm:t>
        <a:bodyPr/>
        <a:lstStyle/>
        <a:p>
          <a:endParaRPr lang="it-IT"/>
        </a:p>
      </dgm:t>
    </dgm:pt>
    <dgm:pt modelId="{9E581D73-1E39-4D70-8437-B294C9AF3814}" type="pres">
      <dgm:prSet presAssocID="{CA8C7DD8-CB3B-4F9F-8FB9-C07EFE14B65A}" presName="root2" presStyleCnt="0"/>
      <dgm:spPr/>
    </dgm:pt>
    <dgm:pt modelId="{790B25E1-79A5-4B48-87E7-428AEB3D471C}" type="pres">
      <dgm:prSet presAssocID="{CA8C7DD8-CB3B-4F9F-8FB9-C07EFE14B65A}" presName="LevelTwoTextNode" presStyleLbl="node2" presStyleIdx="4" presStyleCnt="6" custScaleX="245617" custLinFactY="87404" custLinFactNeighborX="7261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971C70-4EA5-441A-B1DF-B0E007C1DEF6}" type="pres">
      <dgm:prSet presAssocID="{CA8C7DD8-CB3B-4F9F-8FB9-C07EFE14B65A}" presName="level3hierChild" presStyleCnt="0"/>
      <dgm:spPr/>
    </dgm:pt>
    <dgm:pt modelId="{88D2FEF9-243B-4ED4-B03D-3CF7A86539E5}" type="pres">
      <dgm:prSet presAssocID="{99ADD87E-BD22-4EED-AA6F-82C08FA25850}" presName="conn2-1" presStyleLbl="parChTrans1D2" presStyleIdx="5" presStyleCnt="6"/>
      <dgm:spPr/>
      <dgm:t>
        <a:bodyPr/>
        <a:lstStyle/>
        <a:p>
          <a:endParaRPr lang="it-IT"/>
        </a:p>
      </dgm:t>
    </dgm:pt>
    <dgm:pt modelId="{3F629BFD-C137-4E52-80AC-8D43A22D52FE}" type="pres">
      <dgm:prSet presAssocID="{99ADD87E-BD22-4EED-AA6F-82C08FA25850}" presName="connTx" presStyleLbl="parChTrans1D2" presStyleIdx="5" presStyleCnt="6"/>
      <dgm:spPr/>
      <dgm:t>
        <a:bodyPr/>
        <a:lstStyle/>
        <a:p>
          <a:endParaRPr lang="it-IT"/>
        </a:p>
      </dgm:t>
    </dgm:pt>
    <dgm:pt modelId="{34795DF2-CF17-435C-BC6A-B0708625E6AC}" type="pres">
      <dgm:prSet presAssocID="{5D32BC9A-709B-4DE1-A638-FA72717EF633}" presName="root2" presStyleCnt="0"/>
      <dgm:spPr/>
    </dgm:pt>
    <dgm:pt modelId="{8A98CAA2-25E8-4167-A4E1-FB9D9ACC29A8}" type="pres">
      <dgm:prSet presAssocID="{5D32BC9A-709B-4DE1-A638-FA72717EF633}" presName="LevelTwoTextNode" presStyleLbl="node2" presStyleIdx="5" presStyleCnt="6" custScaleX="242745" custLinFactY="116346" custLinFactNeighborX="-7871" custLinFactNeighborY="2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AA226-D5E9-4E91-89E5-B15C95A7732C}" type="pres">
      <dgm:prSet presAssocID="{5D32BC9A-709B-4DE1-A638-FA72717EF633}" presName="level3hierChild" presStyleCnt="0"/>
      <dgm:spPr/>
    </dgm:pt>
  </dgm:ptLst>
  <dgm:cxnLst>
    <dgm:cxn modelId="{9C5481CE-4F20-4479-9977-93B65E510BF2}" type="presOf" srcId="{55FBB843-6CE8-47F4-8A04-B48374EBD964}" destId="{1A84AD65-F209-4307-B48C-C773DFB1A0E9}" srcOrd="0" destOrd="0" presId="urn:microsoft.com/office/officeart/2008/layout/HorizontalMultiLevelHierarchy"/>
    <dgm:cxn modelId="{65556917-86B8-4086-BFFB-B0E0116E30C8}" srcId="{6911DBB9-67D0-4DED-84CB-39D1B591A9ED}" destId="{D23EFA3F-7E6A-4E75-B3CA-F013DEC2DA67}" srcOrd="2" destOrd="0" parTransId="{C470D302-764C-4E46-BE19-2569E14CD6FD}" sibTransId="{E60C4AAF-6575-463F-8E44-0FB115BEA589}"/>
    <dgm:cxn modelId="{BF11C39F-3F5E-40EB-8664-F3744EE84D44}" srcId="{6911DBB9-67D0-4DED-84CB-39D1B591A9ED}" destId="{89B58ECF-6090-4151-B5BF-08D8EC26DF5C}" srcOrd="1" destOrd="0" parTransId="{D328DC82-A156-4FF3-94DF-76A810182CE6}" sibTransId="{0DC4E0AF-B089-4BB7-B05F-A6EE613D3FCB}"/>
    <dgm:cxn modelId="{9CB0C9F9-AE8F-46CE-9687-9D8C390378E6}" type="presOf" srcId="{1486FB28-1E1A-4CEC-99BF-6A9B87FB7AF1}" destId="{8308F4FA-2024-42B5-B4A5-B197798D02E3}" srcOrd="0" destOrd="0" presId="urn:microsoft.com/office/officeart/2008/layout/HorizontalMultiLevelHierarchy"/>
    <dgm:cxn modelId="{AC21CC7A-F0B4-40C3-BB99-0AF96D169163}" type="presOf" srcId="{6911DBB9-67D0-4DED-84CB-39D1B591A9ED}" destId="{A850B770-6349-4A7C-B440-628FEC01D003}" srcOrd="0" destOrd="0" presId="urn:microsoft.com/office/officeart/2008/layout/HorizontalMultiLevelHierarchy"/>
    <dgm:cxn modelId="{C4847E59-F890-4284-8B09-5D984930C7A9}" srcId="{6911DBB9-67D0-4DED-84CB-39D1B591A9ED}" destId="{5D32BC9A-709B-4DE1-A638-FA72717EF633}" srcOrd="5" destOrd="0" parTransId="{99ADD87E-BD22-4EED-AA6F-82C08FA25850}" sibTransId="{E05D0953-35DD-44EC-92EA-8A28709A7EB8}"/>
    <dgm:cxn modelId="{F6C68402-127D-41DD-A39F-01A411E3DE41}" type="presOf" srcId="{5E98A969-AE2F-4A27-A1DF-4A64D5F58CFD}" destId="{35402386-4E7F-45C9-8BC2-E37ED810432C}" srcOrd="0" destOrd="0" presId="urn:microsoft.com/office/officeart/2008/layout/HorizontalMultiLevelHierarchy"/>
    <dgm:cxn modelId="{6726DA77-AF66-4310-9803-B05B1F739491}" type="presOf" srcId="{1486FB28-1E1A-4CEC-99BF-6A9B87FB7AF1}" destId="{C04740DD-0848-4597-B1C4-EC9F70D660B3}" srcOrd="1" destOrd="0" presId="urn:microsoft.com/office/officeart/2008/layout/HorizontalMultiLevelHierarchy"/>
    <dgm:cxn modelId="{8A742871-3A28-415F-83E6-FA73359EA834}" type="presOf" srcId="{D328DC82-A156-4FF3-94DF-76A810182CE6}" destId="{58901CDD-89E0-4F4F-966E-052A4B3775C0}" srcOrd="0" destOrd="0" presId="urn:microsoft.com/office/officeart/2008/layout/HorizontalMultiLevelHierarchy"/>
    <dgm:cxn modelId="{B03BC278-02EB-494B-B289-71CF98BAA66E}" type="presOf" srcId="{F70F87A4-3BCA-4FA4-82C4-55447EDE6D47}" destId="{ECD83AEB-085F-4652-9050-A94D2C097078}" srcOrd="0" destOrd="0" presId="urn:microsoft.com/office/officeart/2008/layout/HorizontalMultiLevelHierarchy"/>
    <dgm:cxn modelId="{3890B6AB-7B31-4155-B5E3-247779F464A3}" type="presOf" srcId="{89B58ECF-6090-4151-B5BF-08D8EC26DF5C}" destId="{84AC9F31-09DF-498A-9750-168978CD50B3}" srcOrd="0" destOrd="0" presId="urn:microsoft.com/office/officeart/2008/layout/HorizontalMultiLevelHierarchy"/>
    <dgm:cxn modelId="{67400F6E-D879-42EB-A08A-F584F36A97F1}" srcId="{1BDBF80A-1C2E-4E92-92AF-207EDA90F793}" destId="{6911DBB9-67D0-4DED-84CB-39D1B591A9ED}" srcOrd="0" destOrd="0" parTransId="{925AC6BA-F6BF-4DC2-9E20-0CB9D3D91BA1}" sibTransId="{00A792A8-55C8-46C8-A951-47C44853B201}"/>
    <dgm:cxn modelId="{1E61F6CE-D7F8-4C78-9D6D-BBB7B7EC36B3}" type="presOf" srcId="{D328DC82-A156-4FF3-94DF-76A810182CE6}" destId="{607EE55F-760F-47EA-8492-77064A0D155E}" srcOrd="1" destOrd="0" presId="urn:microsoft.com/office/officeart/2008/layout/HorizontalMultiLevelHierarchy"/>
    <dgm:cxn modelId="{09A0ECAF-6104-4FF3-B995-7CA0482C0D73}" type="presOf" srcId="{D6F19C5A-88E4-42CE-8DD7-5F9D533AE36A}" destId="{811B75A5-EB1F-44EF-8D8D-2F17308702EB}" srcOrd="0" destOrd="0" presId="urn:microsoft.com/office/officeart/2008/layout/HorizontalMultiLevelHierarchy"/>
    <dgm:cxn modelId="{1F01868E-36B1-4B2D-81BE-83842B45798E}" type="presOf" srcId="{99ADD87E-BD22-4EED-AA6F-82C08FA25850}" destId="{88D2FEF9-243B-4ED4-B03D-3CF7A86539E5}" srcOrd="0" destOrd="0" presId="urn:microsoft.com/office/officeart/2008/layout/HorizontalMultiLevelHierarchy"/>
    <dgm:cxn modelId="{6A98E890-BCB7-454F-994A-EE64AD94CF03}" type="presOf" srcId="{C470D302-764C-4E46-BE19-2569E14CD6FD}" destId="{02E7D13D-C5A7-460C-8F7F-99C058C7A6B6}" srcOrd="1" destOrd="0" presId="urn:microsoft.com/office/officeart/2008/layout/HorizontalMultiLevelHierarchy"/>
    <dgm:cxn modelId="{CC758D70-0CAA-496E-B889-770B073BD951}" type="presOf" srcId="{D6F19C5A-88E4-42CE-8DD7-5F9D533AE36A}" destId="{554EAB84-8CCE-40A4-898D-47E79EC74787}" srcOrd="1" destOrd="0" presId="urn:microsoft.com/office/officeart/2008/layout/HorizontalMultiLevelHierarchy"/>
    <dgm:cxn modelId="{6C3898D1-6BAA-422F-96BF-305A2B196F65}" srcId="{6911DBB9-67D0-4DED-84CB-39D1B591A9ED}" destId="{5E98A969-AE2F-4A27-A1DF-4A64D5F58CFD}" srcOrd="0" destOrd="0" parTransId="{1486FB28-1E1A-4CEC-99BF-6A9B87FB7AF1}" sibTransId="{DF130858-C42A-4C59-8033-1D0C4103EE0C}"/>
    <dgm:cxn modelId="{156EA7BD-FB1C-4611-A4DA-E5A3E4558135}" srcId="{6911DBB9-67D0-4DED-84CB-39D1B591A9ED}" destId="{55FBB843-6CE8-47F4-8A04-B48374EBD964}" srcOrd="3" destOrd="0" parTransId="{F70F87A4-3BCA-4FA4-82C4-55447EDE6D47}" sibTransId="{EB4018D5-6FBD-48B9-89FE-2C73AC7DC552}"/>
    <dgm:cxn modelId="{AC2D4D2E-B2D1-4D17-B16C-A9498DEA2D43}" type="presOf" srcId="{99ADD87E-BD22-4EED-AA6F-82C08FA25850}" destId="{3F629BFD-C137-4E52-80AC-8D43A22D52FE}" srcOrd="1" destOrd="0" presId="urn:microsoft.com/office/officeart/2008/layout/HorizontalMultiLevelHierarchy"/>
    <dgm:cxn modelId="{844413B0-C3BE-4DD8-8829-CA571475F13B}" type="presOf" srcId="{CA8C7DD8-CB3B-4F9F-8FB9-C07EFE14B65A}" destId="{790B25E1-79A5-4B48-87E7-428AEB3D471C}" srcOrd="0" destOrd="0" presId="urn:microsoft.com/office/officeart/2008/layout/HorizontalMultiLevelHierarchy"/>
    <dgm:cxn modelId="{97DCC655-7290-42CD-9B45-491FB49FE7C9}" type="presOf" srcId="{1BDBF80A-1C2E-4E92-92AF-207EDA90F793}" destId="{C7DC294F-51EA-48EA-80A7-FEDFB29B5679}" srcOrd="0" destOrd="0" presId="urn:microsoft.com/office/officeart/2008/layout/HorizontalMultiLevelHierarchy"/>
    <dgm:cxn modelId="{1EC75211-6B46-4CCC-ACF2-EED586E22924}" type="presOf" srcId="{5D32BC9A-709B-4DE1-A638-FA72717EF633}" destId="{8A98CAA2-25E8-4167-A4E1-FB9D9ACC29A8}" srcOrd="0" destOrd="0" presId="urn:microsoft.com/office/officeart/2008/layout/HorizontalMultiLevelHierarchy"/>
    <dgm:cxn modelId="{7954D490-A305-475D-BC64-EAD2D6D9BC02}" type="presOf" srcId="{C470D302-764C-4E46-BE19-2569E14CD6FD}" destId="{1C1872F5-75E2-45B8-8CC3-620A8D67DA5A}" srcOrd="0" destOrd="0" presId="urn:microsoft.com/office/officeart/2008/layout/HorizontalMultiLevelHierarchy"/>
    <dgm:cxn modelId="{D96B502C-9307-49B5-B6D8-DEAE7546D056}" type="presOf" srcId="{F70F87A4-3BCA-4FA4-82C4-55447EDE6D47}" destId="{1FBBB5AA-B6D8-478B-9BCC-87AB3C10D14C}" srcOrd="1" destOrd="0" presId="urn:microsoft.com/office/officeart/2008/layout/HorizontalMultiLevelHierarchy"/>
    <dgm:cxn modelId="{EA99F9AE-F2D5-44A8-9A51-AAF5B3D11009}" srcId="{6911DBB9-67D0-4DED-84CB-39D1B591A9ED}" destId="{CA8C7DD8-CB3B-4F9F-8FB9-C07EFE14B65A}" srcOrd="4" destOrd="0" parTransId="{D6F19C5A-88E4-42CE-8DD7-5F9D533AE36A}" sibTransId="{5E71C595-CB68-4BC1-8D0E-EB8F0DDF68E8}"/>
    <dgm:cxn modelId="{0850E180-6333-4B83-800A-098C92D9E483}" type="presOf" srcId="{D23EFA3F-7E6A-4E75-B3CA-F013DEC2DA67}" destId="{ED20A038-F4B2-4E98-AB0A-ED9D547B3D9B}" srcOrd="0" destOrd="0" presId="urn:microsoft.com/office/officeart/2008/layout/HorizontalMultiLevelHierarchy"/>
    <dgm:cxn modelId="{D6FF84AD-8F15-46E6-B067-0F764D5177DA}" type="presParOf" srcId="{C7DC294F-51EA-48EA-80A7-FEDFB29B5679}" destId="{2CFF0EC3-3190-45C1-8EDE-054797E56ACD}" srcOrd="0" destOrd="0" presId="urn:microsoft.com/office/officeart/2008/layout/HorizontalMultiLevelHierarchy"/>
    <dgm:cxn modelId="{C728077C-731D-428C-BB57-F9B3FFA9DC9F}" type="presParOf" srcId="{2CFF0EC3-3190-45C1-8EDE-054797E56ACD}" destId="{A850B770-6349-4A7C-B440-628FEC01D003}" srcOrd="0" destOrd="0" presId="urn:microsoft.com/office/officeart/2008/layout/HorizontalMultiLevelHierarchy"/>
    <dgm:cxn modelId="{EC231B71-E61A-4ED0-9639-9E0BEC2FCF0F}" type="presParOf" srcId="{2CFF0EC3-3190-45C1-8EDE-054797E56ACD}" destId="{8797E437-1762-4F32-8F90-8F6030095445}" srcOrd="1" destOrd="0" presId="urn:microsoft.com/office/officeart/2008/layout/HorizontalMultiLevelHierarchy"/>
    <dgm:cxn modelId="{0B9FB126-79D1-4AA7-9D5A-384097C1BC08}" type="presParOf" srcId="{8797E437-1762-4F32-8F90-8F6030095445}" destId="{8308F4FA-2024-42B5-B4A5-B197798D02E3}" srcOrd="0" destOrd="0" presId="urn:microsoft.com/office/officeart/2008/layout/HorizontalMultiLevelHierarchy"/>
    <dgm:cxn modelId="{174B626C-E0F4-4886-8314-47F30EA6D53A}" type="presParOf" srcId="{8308F4FA-2024-42B5-B4A5-B197798D02E3}" destId="{C04740DD-0848-4597-B1C4-EC9F70D660B3}" srcOrd="0" destOrd="0" presId="urn:microsoft.com/office/officeart/2008/layout/HorizontalMultiLevelHierarchy"/>
    <dgm:cxn modelId="{76832617-6E44-4378-8534-89AB32C657BC}" type="presParOf" srcId="{8797E437-1762-4F32-8F90-8F6030095445}" destId="{C6FF3223-A652-4307-AE12-BE1950E50515}" srcOrd="1" destOrd="0" presId="urn:microsoft.com/office/officeart/2008/layout/HorizontalMultiLevelHierarchy"/>
    <dgm:cxn modelId="{E7256722-2953-45BD-A6FA-C68E12456B7F}" type="presParOf" srcId="{C6FF3223-A652-4307-AE12-BE1950E50515}" destId="{35402386-4E7F-45C9-8BC2-E37ED810432C}" srcOrd="0" destOrd="0" presId="urn:microsoft.com/office/officeart/2008/layout/HorizontalMultiLevelHierarchy"/>
    <dgm:cxn modelId="{0066E6E9-92C2-481C-B56A-069EF5ABBE82}" type="presParOf" srcId="{C6FF3223-A652-4307-AE12-BE1950E50515}" destId="{5EDC41BD-EDD6-4CBD-945C-68906D5E866F}" srcOrd="1" destOrd="0" presId="urn:microsoft.com/office/officeart/2008/layout/HorizontalMultiLevelHierarchy"/>
    <dgm:cxn modelId="{C4365200-6B28-452B-912C-C25DCC56116D}" type="presParOf" srcId="{8797E437-1762-4F32-8F90-8F6030095445}" destId="{58901CDD-89E0-4F4F-966E-052A4B3775C0}" srcOrd="2" destOrd="0" presId="urn:microsoft.com/office/officeart/2008/layout/HorizontalMultiLevelHierarchy"/>
    <dgm:cxn modelId="{1BF7290B-DC7B-4800-B8F8-CBFFF9056B47}" type="presParOf" srcId="{58901CDD-89E0-4F4F-966E-052A4B3775C0}" destId="{607EE55F-760F-47EA-8492-77064A0D155E}" srcOrd="0" destOrd="0" presId="urn:microsoft.com/office/officeart/2008/layout/HorizontalMultiLevelHierarchy"/>
    <dgm:cxn modelId="{947B2677-9497-46C7-8D8C-8176E9103CCA}" type="presParOf" srcId="{8797E437-1762-4F32-8F90-8F6030095445}" destId="{FD1BD156-B66A-46DF-BB02-A0858FBEB830}" srcOrd="3" destOrd="0" presId="urn:microsoft.com/office/officeart/2008/layout/HorizontalMultiLevelHierarchy"/>
    <dgm:cxn modelId="{A6FA2C4C-3FF4-4E64-BBBC-926785FD0023}" type="presParOf" srcId="{FD1BD156-B66A-46DF-BB02-A0858FBEB830}" destId="{84AC9F31-09DF-498A-9750-168978CD50B3}" srcOrd="0" destOrd="0" presId="urn:microsoft.com/office/officeart/2008/layout/HorizontalMultiLevelHierarchy"/>
    <dgm:cxn modelId="{686B7F9C-7CE7-4025-9F6C-E3A2B9DC0E49}" type="presParOf" srcId="{FD1BD156-B66A-46DF-BB02-A0858FBEB830}" destId="{2E341651-7FA0-4DAF-B2C7-42B1ED9D5F52}" srcOrd="1" destOrd="0" presId="urn:microsoft.com/office/officeart/2008/layout/HorizontalMultiLevelHierarchy"/>
    <dgm:cxn modelId="{9781EC5D-044B-42AF-A2D9-5A9D102DF9D6}" type="presParOf" srcId="{8797E437-1762-4F32-8F90-8F6030095445}" destId="{1C1872F5-75E2-45B8-8CC3-620A8D67DA5A}" srcOrd="4" destOrd="0" presId="urn:microsoft.com/office/officeart/2008/layout/HorizontalMultiLevelHierarchy"/>
    <dgm:cxn modelId="{3AA51E67-E169-4247-B82D-E910386C6099}" type="presParOf" srcId="{1C1872F5-75E2-45B8-8CC3-620A8D67DA5A}" destId="{02E7D13D-C5A7-460C-8F7F-99C058C7A6B6}" srcOrd="0" destOrd="0" presId="urn:microsoft.com/office/officeart/2008/layout/HorizontalMultiLevelHierarchy"/>
    <dgm:cxn modelId="{F21F17A6-6B46-4C17-B6F3-9EED22FCB443}" type="presParOf" srcId="{8797E437-1762-4F32-8F90-8F6030095445}" destId="{7A52BABA-FB4D-4820-8DE5-4C128C3816A6}" srcOrd="5" destOrd="0" presId="urn:microsoft.com/office/officeart/2008/layout/HorizontalMultiLevelHierarchy"/>
    <dgm:cxn modelId="{BAEBB0AB-840D-4677-9697-38DF5507869B}" type="presParOf" srcId="{7A52BABA-FB4D-4820-8DE5-4C128C3816A6}" destId="{ED20A038-F4B2-4E98-AB0A-ED9D547B3D9B}" srcOrd="0" destOrd="0" presId="urn:microsoft.com/office/officeart/2008/layout/HorizontalMultiLevelHierarchy"/>
    <dgm:cxn modelId="{94BF40C7-249E-4F68-A143-E97E0DAA0164}" type="presParOf" srcId="{7A52BABA-FB4D-4820-8DE5-4C128C3816A6}" destId="{E59C248C-2145-49E7-81D6-8DBFAFA2364E}" srcOrd="1" destOrd="0" presId="urn:microsoft.com/office/officeart/2008/layout/HorizontalMultiLevelHierarchy"/>
    <dgm:cxn modelId="{3D67D296-BF8D-4770-BEB3-C8297B6A3F98}" type="presParOf" srcId="{8797E437-1762-4F32-8F90-8F6030095445}" destId="{ECD83AEB-085F-4652-9050-A94D2C097078}" srcOrd="6" destOrd="0" presId="urn:microsoft.com/office/officeart/2008/layout/HorizontalMultiLevelHierarchy"/>
    <dgm:cxn modelId="{D9AA88A3-0544-4F7C-98B8-DD08CECD69BB}" type="presParOf" srcId="{ECD83AEB-085F-4652-9050-A94D2C097078}" destId="{1FBBB5AA-B6D8-478B-9BCC-87AB3C10D14C}" srcOrd="0" destOrd="0" presId="urn:microsoft.com/office/officeart/2008/layout/HorizontalMultiLevelHierarchy"/>
    <dgm:cxn modelId="{06D0A0F1-734F-485C-8965-3DD2BB52E158}" type="presParOf" srcId="{8797E437-1762-4F32-8F90-8F6030095445}" destId="{21C940D5-4E8D-402B-ABDF-33EA277C3FA4}" srcOrd="7" destOrd="0" presId="urn:microsoft.com/office/officeart/2008/layout/HorizontalMultiLevelHierarchy"/>
    <dgm:cxn modelId="{2D41E3CB-1A0F-4F73-9A9E-4E8402A6C795}" type="presParOf" srcId="{21C940D5-4E8D-402B-ABDF-33EA277C3FA4}" destId="{1A84AD65-F209-4307-B48C-C773DFB1A0E9}" srcOrd="0" destOrd="0" presId="urn:microsoft.com/office/officeart/2008/layout/HorizontalMultiLevelHierarchy"/>
    <dgm:cxn modelId="{A20AF9D8-1B19-4F7C-8278-12984CE35861}" type="presParOf" srcId="{21C940D5-4E8D-402B-ABDF-33EA277C3FA4}" destId="{5645A2B7-E7E2-4343-A2D5-466F8959408F}" srcOrd="1" destOrd="0" presId="urn:microsoft.com/office/officeart/2008/layout/HorizontalMultiLevelHierarchy"/>
    <dgm:cxn modelId="{50A36282-51D9-4F55-BC11-250F9DF28295}" type="presParOf" srcId="{8797E437-1762-4F32-8F90-8F6030095445}" destId="{811B75A5-EB1F-44EF-8D8D-2F17308702EB}" srcOrd="8" destOrd="0" presId="urn:microsoft.com/office/officeart/2008/layout/HorizontalMultiLevelHierarchy"/>
    <dgm:cxn modelId="{D948ACD9-3A07-4DF9-97EC-D9C3991BA3BF}" type="presParOf" srcId="{811B75A5-EB1F-44EF-8D8D-2F17308702EB}" destId="{554EAB84-8CCE-40A4-898D-47E79EC74787}" srcOrd="0" destOrd="0" presId="urn:microsoft.com/office/officeart/2008/layout/HorizontalMultiLevelHierarchy"/>
    <dgm:cxn modelId="{A25742F7-0891-4CAC-BC36-77B25F7DA130}" type="presParOf" srcId="{8797E437-1762-4F32-8F90-8F6030095445}" destId="{9E581D73-1E39-4D70-8437-B294C9AF3814}" srcOrd="9" destOrd="0" presId="urn:microsoft.com/office/officeart/2008/layout/HorizontalMultiLevelHierarchy"/>
    <dgm:cxn modelId="{4D25E75B-C785-4F20-9CFC-E864392803BB}" type="presParOf" srcId="{9E581D73-1E39-4D70-8437-B294C9AF3814}" destId="{790B25E1-79A5-4B48-87E7-428AEB3D471C}" srcOrd="0" destOrd="0" presId="urn:microsoft.com/office/officeart/2008/layout/HorizontalMultiLevelHierarchy"/>
    <dgm:cxn modelId="{8155DF2F-65F0-462F-B779-0FAA5748C934}" type="presParOf" srcId="{9E581D73-1E39-4D70-8437-B294C9AF3814}" destId="{B2971C70-4EA5-441A-B1DF-B0E007C1DEF6}" srcOrd="1" destOrd="0" presId="urn:microsoft.com/office/officeart/2008/layout/HorizontalMultiLevelHierarchy"/>
    <dgm:cxn modelId="{708E69C0-59EC-49FA-A9D2-88F227C35E4D}" type="presParOf" srcId="{8797E437-1762-4F32-8F90-8F6030095445}" destId="{88D2FEF9-243B-4ED4-B03D-3CF7A86539E5}" srcOrd="10" destOrd="0" presId="urn:microsoft.com/office/officeart/2008/layout/HorizontalMultiLevelHierarchy"/>
    <dgm:cxn modelId="{56C3D6C1-120B-4C5C-BF9E-2033A47E3023}" type="presParOf" srcId="{88D2FEF9-243B-4ED4-B03D-3CF7A86539E5}" destId="{3F629BFD-C137-4E52-80AC-8D43A22D52FE}" srcOrd="0" destOrd="0" presId="urn:microsoft.com/office/officeart/2008/layout/HorizontalMultiLevelHierarchy"/>
    <dgm:cxn modelId="{03BD8EDC-C1D4-472B-8C04-6DE7E4E893E0}" type="presParOf" srcId="{8797E437-1762-4F32-8F90-8F6030095445}" destId="{34795DF2-CF17-435C-BC6A-B0708625E6AC}" srcOrd="11" destOrd="0" presId="urn:microsoft.com/office/officeart/2008/layout/HorizontalMultiLevelHierarchy"/>
    <dgm:cxn modelId="{4ED85808-5AB5-4972-A800-7702DBC342C6}" type="presParOf" srcId="{34795DF2-CF17-435C-BC6A-B0708625E6AC}" destId="{8A98CAA2-25E8-4167-A4E1-FB9D9ACC29A8}" srcOrd="0" destOrd="0" presId="urn:microsoft.com/office/officeart/2008/layout/HorizontalMultiLevelHierarchy"/>
    <dgm:cxn modelId="{664EB31A-B945-41D5-BAAD-53F238FE90D6}" type="presParOf" srcId="{34795DF2-CF17-435C-BC6A-B0708625E6AC}" destId="{C22AA226-D5E9-4E91-89E5-B15C95A7732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A0E3F7A-013C-4130-B845-9728625BF3AF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ruscellamento</a:t>
          </a:r>
        </a:p>
      </dgm:t>
    </dgm:pt>
    <dgm:pt modelId="{6C7DDAB3-CDB3-4A47-A75F-B5E5E3EEF241}" type="parTrans" cxnId="{13F21CC6-3402-47CD-B7E9-BA74CD977D12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CB27CF6-D576-4825-84F1-83108731A70E}" type="sibTrans" cxnId="{13F21CC6-3402-47CD-B7E9-BA74CD977D12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C4AA48-1AB7-4BFB-9334-3C9948570FC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2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scabrezza </a:t>
          </a:r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superficiale</a:t>
          </a:r>
        </a:p>
      </dgm:t>
    </dgm:pt>
    <dgm:pt modelId="{168D28F3-5000-4898-A242-1A8A0C61BE08}" type="parTrans" cxnId="{3A7192E4-6BF5-4D44-988D-A223AD2654E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7F31F6-91A0-4401-A9E0-190B2DF2347C}" type="sibTrans" cxnId="{3A7192E4-6BF5-4D44-988D-A223AD2654EB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51A9E2A-692D-411C-9DA3-484B85E7D0F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ritenzione idrica alla saturazione </a:t>
          </a:r>
        </a:p>
      </dgm:t>
    </dgm:pt>
    <dgm:pt modelId="{C37877DE-B289-46A0-92E3-5E1869F20606}" type="parTrans" cxnId="{85B44263-34FE-4792-9867-11AC77F8DC45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B5DBAF3-C878-4EC7-BB32-09FE161679E1}" type="sibTrans" cxnId="{85B44263-34FE-4792-9867-11AC77F8DC45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0F0C8EB-313F-4A62-9360-E4B6AB042576}" type="pres">
      <dgm:prSet presAssocID="{CA0E3F7A-013C-4130-B845-9728625BF3AF}" presName="root1" presStyleCnt="0"/>
      <dgm:spPr/>
    </dgm:pt>
    <dgm:pt modelId="{BA82F3B5-3E70-4ED6-845B-A78B3AD6E0A1}" type="pres">
      <dgm:prSet presAssocID="{CA0E3F7A-013C-4130-B845-9728625BF3A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9F8C756-C529-4AC1-9478-DD9996321813}" type="pres">
      <dgm:prSet presAssocID="{CA0E3F7A-013C-4130-B845-9728625BF3AF}" presName="level2hierChild" presStyleCnt="0"/>
      <dgm:spPr/>
    </dgm:pt>
    <dgm:pt modelId="{AAA0419F-C20D-4754-A35E-290146849E9B}" type="pres">
      <dgm:prSet presAssocID="{168D28F3-5000-4898-A242-1A8A0C61BE08}" presName="conn2-1" presStyleLbl="parChTrans1D2" presStyleIdx="0" presStyleCnt="2"/>
      <dgm:spPr/>
      <dgm:t>
        <a:bodyPr/>
        <a:lstStyle/>
        <a:p>
          <a:endParaRPr lang="it-IT"/>
        </a:p>
      </dgm:t>
    </dgm:pt>
    <dgm:pt modelId="{46EC0122-F185-49F7-90B6-E53CD044EB9B}" type="pres">
      <dgm:prSet presAssocID="{168D28F3-5000-4898-A242-1A8A0C61BE08}" presName="connTx" presStyleLbl="parChTrans1D2" presStyleIdx="0" presStyleCnt="2"/>
      <dgm:spPr/>
      <dgm:t>
        <a:bodyPr/>
        <a:lstStyle/>
        <a:p>
          <a:endParaRPr lang="it-IT"/>
        </a:p>
      </dgm:t>
    </dgm:pt>
    <dgm:pt modelId="{5CCAA50B-A52B-4406-A974-0EE16B322A77}" type="pres">
      <dgm:prSet presAssocID="{01C4AA48-1AB7-4BFB-9334-3C9948570FC7}" presName="root2" presStyleCnt="0"/>
      <dgm:spPr/>
    </dgm:pt>
    <dgm:pt modelId="{C004537B-AB98-4FFB-8622-990B7300A9F5}" type="pres">
      <dgm:prSet presAssocID="{01C4AA48-1AB7-4BFB-9334-3C9948570FC7}" presName="LevelTwoTextNode" presStyleLbl="node2" presStyleIdx="0" presStyleCnt="2" custScaleX="242745" custLinFactNeighborX="-3827" custLinFactNeighborY="-9685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403148-4B79-44F8-AA69-8D8A966AE2EB}" type="pres">
      <dgm:prSet presAssocID="{01C4AA48-1AB7-4BFB-9334-3C9948570FC7}" presName="level3hierChild" presStyleCnt="0"/>
      <dgm:spPr/>
    </dgm:pt>
    <dgm:pt modelId="{5BB8FAAD-6629-425D-8D82-CE5887EC2496}" type="pres">
      <dgm:prSet presAssocID="{C37877DE-B289-46A0-92E3-5E1869F20606}" presName="conn2-1" presStyleLbl="parChTrans1D2" presStyleIdx="1" presStyleCnt="2"/>
      <dgm:spPr/>
      <dgm:t>
        <a:bodyPr/>
        <a:lstStyle/>
        <a:p>
          <a:endParaRPr lang="it-IT"/>
        </a:p>
      </dgm:t>
    </dgm:pt>
    <dgm:pt modelId="{E393FB0A-EA44-4F70-A08B-07FD6AEBEDCD}" type="pres">
      <dgm:prSet presAssocID="{C37877DE-B289-46A0-92E3-5E1869F20606}" presName="connTx" presStyleLbl="parChTrans1D2" presStyleIdx="1" presStyleCnt="2"/>
      <dgm:spPr/>
      <dgm:t>
        <a:bodyPr/>
        <a:lstStyle/>
        <a:p>
          <a:endParaRPr lang="it-IT"/>
        </a:p>
      </dgm:t>
    </dgm:pt>
    <dgm:pt modelId="{D1C7FD03-148D-4A9F-82CC-E92D8C2AA82D}" type="pres">
      <dgm:prSet presAssocID="{D51A9E2A-692D-411C-9DA3-484B85E7D0F7}" presName="root2" presStyleCnt="0"/>
      <dgm:spPr/>
    </dgm:pt>
    <dgm:pt modelId="{76FEB2F4-A1DF-4577-A2A9-C7EA4226B1E3}" type="pres">
      <dgm:prSet presAssocID="{D51A9E2A-692D-411C-9DA3-484B85E7D0F7}" presName="LevelTwoTextNode" presStyleLbl="node2" presStyleIdx="1" presStyleCnt="2" custScaleX="242745" custLinFactY="53722" custLinFactNeighborX="-3827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5E58E56-1576-4616-9567-9F9CE2664C70}" type="pres">
      <dgm:prSet presAssocID="{D51A9E2A-692D-411C-9DA3-484B85E7D0F7}" presName="level3hierChild" presStyleCnt="0"/>
      <dgm:spPr/>
    </dgm:pt>
  </dgm:ptLst>
  <dgm:cxnLst>
    <dgm:cxn modelId="{217DD3E8-7B2D-4AAA-91DE-14DAA4F6230A}" type="presOf" srcId="{1BDBF80A-1C2E-4E92-92AF-207EDA90F793}" destId="{C7DC294F-51EA-48EA-80A7-FEDFB29B5679}" srcOrd="0" destOrd="0" presId="urn:microsoft.com/office/officeart/2008/layout/HorizontalMultiLevelHierarchy"/>
    <dgm:cxn modelId="{BA20B1FF-35AA-417D-AAEF-8E7BC03420C1}" type="presOf" srcId="{168D28F3-5000-4898-A242-1A8A0C61BE08}" destId="{46EC0122-F185-49F7-90B6-E53CD044EB9B}" srcOrd="1" destOrd="0" presId="urn:microsoft.com/office/officeart/2008/layout/HorizontalMultiLevelHierarchy"/>
    <dgm:cxn modelId="{3A7192E4-6BF5-4D44-988D-A223AD2654EB}" srcId="{CA0E3F7A-013C-4130-B845-9728625BF3AF}" destId="{01C4AA48-1AB7-4BFB-9334-3C9948570FC7}" srcOrd="0" destOrd="0" parTransId="{168D28F3-5000-4898-A242-1A8A0C61BE08}" sibTransId="{C67F31F6-91A0-4401-A9E0-190B2DF2347C}"/>
    <dgm:cxn modelId="{85B44263-34FE-4792-9867-11AC77F8DC45}" srcId="{CA0E3F7A-013C-4130-B845-9728625BF3AF}" destId="{D51A9E2A-692D-411C-9DA3-484B85E7D0F7}" srcOrd="1" destOrd="0" parTransId="{C37877DE-B289-46A0-92E3-5E1869F20606}" sibTransId="{BB5DBAF3-C878-4EC7-BB32-09FE161679E1}"/>
    <dgm:cxn modelId="{13F21CC6-3402-47CD-B7E9-BA74CD977D12}" srcId="{1BDBF80A-1C2E-4E92-92AF-207EDA90F793}" destId="{CA0E3F7A-013C-4130-B845-9728625BF3AF}" srcOrd="0" destOrd="0" parTransId="{6C7DDAB3-CDB3-4A47-A75F-B5E5E3EEF241}" sibTransId="{0CB27CF6-D576-4825-84F1-83108731A70E}"/>
    <dgm:cxn modelId="{0BD92BE0-8587-411A-B865-1A11B91B56E2}" type="presOf" srcId="{C37877DE-B289-46A0-92E3-5E1869F20606}" destId="{E393FB0A-EA44-4F70-A08B-07FD6AEBEDCD}" srcOrd="1" destOrd="0" presId="urn:microsoft.com/office/officeart/2008/layout/HorizontalMultiLevelHierarchy"/>
    <dgm:cxn modelId="{3D092F08-FB7C-4F41-8D91-2713065820DD}" type="presOf" srcId="{D51A9E2A-692D-411C-9DA3-484B85E7D0F7}" destId="{76FEB2F4-A1DF-4577-A2A9-C7EA4226B1E3}" srcOrd="0" destOrd="0" presId="urn:microsoft.com/office/officeart/2008/layout/HorizontalMultiLevelHierarchy"/>
    <dgm:cxn modelId="{3F5859DE-2231-4ED1-9BB1-2F99D185D7C0}" type="presOf" srcId="{C37877DE-B289-46A0-92E3-5E1869F20606}" destId="{5BB8FAAD-6629-425D-8D82-CE5887EC2496}" srcOrd="0" destOrd="0" presId="urn:microsoft.com/office/officeart/2008/layout/HorizontalMultiLevelHierarchy"/>
    <dgm:cxn modelId="{6AA46242-AEA7-49D8-AB1D-D76E63126250}" type="presOf" srcId="{168D28F3-5000-4898-A242-1A8A0C61BE08}" destId="{AAA0419F-C20D-4754-A35E-290146849E9B}" srcOrd="0" destOrd="0" presId="urn:microsoft.com/office/officeart/2008/layout/HorizontalMultiLevelHierarchy"/>
    <dgm:cxn modelId="{5C4DD6C0-6022-4CB6-B1FB-B14CB68B8CCC}" type="presOf" srcId="{01C4AA48-1AB7-4BFB-9334-3C9948570FC7}" destId="{C004537B-AB98-4FFB-8622-990B7300A9F5}" srcOrd="0" destOrd="0" presId="urn:microsoft.com/office/officeart/2008/layout/HorizontalMultiLevelHierarchy"/>
    <dgm:cxn modelId="{5E01FFE1-405B-47A3-9F56-59D8B9685BA1}" type="presOf" srcId="{CA0E3F7A-013C-4130-B845-9728625BF3AF}" destId="{BA82F3B5-3E70-4ED6-845B-A78B3AD6E0A1}" srcOrd="0" destOrd="0" presId="urn:microsoft.com/office/officeart/2008/layout/HorizontalMultiLevelHierarchy"/>
    <dgm:cxn modelId="{EE1BB011-0DB0-4608-BBB8-1D5498C7FA4D}" type="presParOf" srcId="{C7DC294F-51EA-48EA-80A7-FEDFB29B5679}" destId="{20F0C8EB-313F-4A62-9360-E4B6AB042576}" srcOrd="0" destOrd="0" presId="urn:microsoft.com/office/officeart/2008/layout/HorizontalMultiLevelHierarchy"/>
    <dgm:cxn modelId="{04DADA37-84FD-43A4-8F9C-23038394A9CC}" type="presParOf" srcId="{20F0C8EB-313F-4A62-9360-E4B6AB042576}" destId="{BA82F3B5-3E70-4ED6-845B-A78B3AD6E0A1}" srcOrd="0" destOrd="0" presId="urn:microsoft.com/office/officeart/2008/layout/HorizontalMultiLevelHierarchy"/>
    <dgm:cxn modelId="{466EE3EB-8583-43E2-93CA-C5ADAE014812}" type="presParOf" srcId="{20F0C8EB-313F-4A62-9360-E4B6AB042576}" destId="{49F8C756-C529-4AC1-9478-DD9996321813}" srcOrd="1" destOrd="0" presId="urn:microsoft.com/office/officeart/2008/layout/HorizontalMultiLevelHierarchy"/>
    <dgm:cxn modelId="{327E85F1-B9F2-4126-AF72-B7E10B42AEB2}" type="presParOf" srcId="{49F8C756-C529-4AC1-9478-DD9996321813}" destId="{AAA0419F-C20D-4754-A35E-290146849E9B}" srcOrd="0" destOrd="0" presId="urn:microsoft.com/office/officeart/2008/layout/HorizontalMultiLevelHierarchy"/>
    <dgm:cxn modelId="{96D946AE-6368-4DDC-92F8-BC504D3A04CB}" type="presParOf" srcId="{AAA0419F-C20D-4754-A35E-290146849E9B}" destId="{46EC0122-F185-49F7-90B6-E53CD044EB9B}" srcOrd="0" destOrd="0" presId="urn:microsoft.com/office/officeart/2008/layout/HorizontalMultiLevelHierarchy"/>
    <dgm:cxn modelId="{817E7C82-7DE5-4D93-95B0-2D6FBE095078}" type="presParOf" srcId="{49F8C756-C529-4AC1-9478-DD9996321813}" destId="{5CCAA50B-A52B-4406-A974-0EE16B322A77}" srcOrd="1" destOrd="0" presId="urn:microsoft.com/office/officeart/2008/layout/HorizontalMultiLevelHierarchy"/>
    <dgm:cxn modelId="{649E473B-E706-4F3B-ACC4-5FAB6016FF6B}" type="presParOf" srcId="{5CCAA50B-A52B-4406-A974-0EE16B322A77}" destId="{C004537B-AB98-4FFB-8622-990B7300A9F5}" srcOrd="0" destOrd="0" presId="urn:microsoft.com/office/officeart/2008/layout/HorizontalMultiLevelHierarchy"/>
    <dgm:cxn modelId="{0C29B604-8E5A-46BD-96D4-AF4C54BDB750}" type="presParOf" srcId="{5CCAA50B-A52B-4406-A974-0EE16B322A77}" destId="{3E403148-4B79-44F8-AA69-8D8A966AE2EB}" srcOrd="1" destOrd="0" presId="urn:microsoft.com/office/officeart/2008/layout/HorizontalMultiLevelHierarchy"/>
    <dgm:cxn modelId="{FEAABC72-DC95-4202-89D9-DFCE49A81232}" type="presParOf" srcId="{49F8C756-C529-4AC1-9478-DD9996321813}" destId="{5BB8FAAD-6629-425D-8D82-CE5887EC2496}" srcOrd="2" destOrd="0" presId="urn:microsoft.com/office/officeart/2008/layout/HorizontalMultiLevelHierarchy"/>
    <dgm:cxn modelId="{6342A3D3-51C8-4976-98D0-84D89FCB790D}" type="presParOf" srcId="{5BB8FAAD-6629-425D-8D82-CE5887EC2496}" destId="{E393FB0A-EA44-4F70-A08B-07FD6AEBEDCD}" srcOrd="0" destOrd="0" presId="urn:microsoft.com/office/officeart/2008/layout/HorizontalMultiLevelHierarchy"/>
    <dgm:cxn modelId="{754092F2-DA1D-4A1B-BE17-86A9DCBF804D}" type="presParOf" srcId="{49F8C756-C529-4AC1-9478-DD9996321813}" destId="{D1C7FD03-148D-4A9F-82CC-E92D8C2AA82D}" srcOrd="3" destOrd="0" presId="urn:microsoft.com/office/officeart/2008/layout/HorizontalMultiLevelHierarchy"/>
    <dgm:cxn modelId="{68BE1D2E-D9E2-4DEC-995E-41A5FB5A9D0B}" type="presParOf" srcId="{D1C7FD03-148D-4A9F-82CC-E92D8C2AA82D}" destId="{76FEB2F4-A1DF-4577-A2A9-C7EA4226B1E3}" srcOrd="0" destOrd="0" presId="urn:microsoft.com/office/officeart/2008/layout/HorizontalMultiLevelHierarchy"/>
    <dgm:cxn modelId="{55948C30-40D0-4907-A153-66535C050CD0}" type="presParOf" srcId="{D1C7FD03-148D-4A9F-82CC-E92D8C2AA82D}" destId="{35E58E56-1576-4616-9567-9F9CE2664C7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1A53FDD-AF73-4183-BF21-6849E0C8DCF5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evaporazione</a:t>
          </a:r>
        </a:p>
      </dgm:t>
    </dgm:pt>
    <dgm:pt modelId="{2CEB9EBA-420A-41D0-A0B5-F79FC56689A5}" type="parTrans" cxnId="{BD4FDEE7-34CC-4403-BC9D-87C78A6FC667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186645-E220-4956-8559-2B9FB10CC00A}" type="sibTrans" cxnId="{BD4FDEE7-34CC-4403-BC9D-87C78A6FC667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3DB996-84A4-4298-B438-6A8EA5D3E247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copertura del suolo</a:t>
          </a:r>
        </a:p>
      </dgm:t>
    </dgm:pt>
    <dgm:pt modelId="{07EB288C-7D0B-495C-A6B4-1BAC21F6357A}" type="parTrans" cxnId="{F1F6B506-3038-48F7-A0F0-794A246E5933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838E6AD-7B39-400E-9527-55E34936502D}" type="sibTrans" cxnId="{F1F6B506-3038-48F7-A0F0-794A246E5933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FC1470D-DEB0-4917-8FE2-E7F7B0B2DD41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energia incidente</a:t>
          </a:r>
        </a:p>
      </dgm:t>
    </dgm:pt>
    <dgm:pt modelId="{07AF3BDC-1066-4742-A2B1-3B600AA9AB42}" type="parTrans" cxnId="{DBF91272-EB21-4377-9EC2-1BB821AF59C4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666A76-F155-4ED7-A79D-ED1994A93FED}" type="sibTrans" cxnId="{DBF91272-EB21-4377-9EC2-1BB821AF59C4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650D92-1ED8-440C-A5CF-4EF2E889571C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umidità  superficiale</a:t>
          </a:r>
        </a:p>
      </dgm:t>
    </dgm:pt>
    <dgm:pt modelId="{74DAE48F-77BA-456D-A7AC-64CF0EA7FAD2}" type="parTrans" cxnId="{C3A22A78-ED49-4239-908D-7006878A81AC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E02C0D-6602-4F19-A8AF-09555EEA9906}" type="sibTrans" cxnId="{C3A22A78-ED49-4239-908D-7006878A81AC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D50714-4AD0-4B2C-94DB-B5172438F6EB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temperatura della superficie</a:t>
          </a:r>
        </a:p>
      </dgm:t>
    </dgm:pt>
    <dgm:pt modelId="{DD7D1975-8D21-4911-8756-0113BBCC7D38}" type="parTrans" cxnId="{D09E0F9A-189F-40F6-A118-976CE0982FB6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8F058C5-8DB0-494B-B7EF-2CE9DBEB53DC}" type="sibTrans" cxnId="{D09E0F9A-189F-40F6-A118-976CE0982FB6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4DDDB0C-126B-4E8F-84A6-623B1E73885B}" type="pres">
      <dgm:prSet presAssocID="{11A53FDD-AF73-4183-BF21-6849E0C8DCF5}" presName="root1" presStyleCnt="0"/>
      <dgm:spPr/>
    </dgm:pt>
    <dgm:pt modelId="{6033B579-A33E-4150-9E86-FA8FEEDC62D2}" type="pres">
      <dgm:prSet presAssocID="{11A53FDD-AF73-4183-BF21-6849E0C8DCF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28F5AC1-4693-4C7E-A788-91C2F1EDD8F6}" type="pres">
      <dgm:prSet presAssocID="{11A53FDD-AF73-4183-BF21-6849E0C8DCF5}" presName="level2hierChild" presStyleCnt="0"/>
      <dgm:spPr/>
    </dgm:pt>
    <dgm:pt modelId="{ACBA8C55-5176-44FA-8E00-400B88DD8406}" type="pres">
      <dgm:prSet presAssocID="{07EB288C-7D0B-495C-A6B4-1BAC21F6357A}" presName="conn2-1" presStyleLbl="parChTrans1D2" presStyleIdx="0" presStyleCnt="4"/>
      <dgm:spPr/>
      <dgm:t>
        <a:bodyPr/>
        <a:lstStyle/>
        <a:p>
          <a:endParaRPr lang="it-IT"/>
        </a:p>
      </dgm:t>
    </dgm:pt>
    <dgm:pt modelId="{F1BBCB06-EC82-450A-955D-AED4DC0EC385}" type="pres">
      <dgm:prSet presAssocID="{07EB288C-7D0B-495C-A6B4-1BAC21F6357A}" presName="connTx" presStyleLbl="parChTrans1D2" presStyleIdx="0" presStyleCnt="4"/>
      <dgm:spPr/>
      <dgm:t>
        <a:bodyPr/>
        <a:lstStyle/>
        <a:p>
          <a:endParaRPr lang="it-IT"/>
        </a:p>
      </dgm:t>
    </dgm:pt>
    <dgm:pt modelId="{D3162FF9-2604-4528-8D71-42C98DA095A7}" type="pres">
      <dgm:prSet presAssocID="{F73DB996-84A4-4298-B438-6A8EA5D3E247}" presName="root2" presStyleCnt="0"/>
      <dgm:spPr/>
    </dgm:pt>
    <dgm:pt modelId="{4C4391FC-1B87-459C-B5B4-794FB250BC2B}" type="pres">
      <dgm:prSet presAssocID="{F73DB996-84A4-4298-B438-6A8EA5D3E247}" presName="LevelTwoTextNode" presStyleLbl="node2" presStyleIdx="0" presStyleCnt="4" custScaleX="242745" custLinFactY="-177192" custLinFactNeighborX="1321" custLinFactNeighborY="-2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EFFB4F-FB17-48FF-96B7-B3EA632B3FFF}" type="pres">
      <dgm:prSet presAssocID="{F73DB996-84A4-4298-B438-6A8EA5D3E247}" presName="level3hierChild" presStyleCnt="0"/>
      <dgm:spPr/>
    </dgm:pt>
    <dgm:pt modelId="{15862885-37BB-4300-A701-D84F6F6D76DA}" type="pres">
      <dgm:prSet presAssocID="{07AF3BDC-1066-4742-A2B1-3B600AA9AB42}" presName="conn2-1" presStyleLbl="parChTrans1D2" presStyleIdx="1" presStyleCnt="4"/>
      <dgm:spPr/>
      <dgm:t>
        <a:bodyPr/>
        <a:lstStyle/>
        <a:p>
          <a:endParaRPr lang="it-IT"/>
        </a:p>
      </dgm:t>
    </dgm:pt>
    <dgm:pt modelId="{C16DA443-B6B3-4104-AC42-E9679D27D060}" type="pres">
      <dgm:prSet presAssocID="{07AF3BDC-1066-4742-A2B1-3B600AA9AB42}" presName="connTx" presStyleLbl="parChTrans1D2" presStyleIdx="1" presStyleCnt="4"/>
      <dgm:spPr/>
      <dgm:t>
        <a:bodyPr/>
        <a:lstStyle/>
        <a:p>
          <a:endParaRPr lang="it-IT"/>
        </a:p>
      </dgm:t>
    </dgm:pt>
    <dgm:pt modelId="{C4EA7EEA-4ACA-49E4-91E3-5F81E38A47A1}" type="pres">
      <dgm:prSet presAssocID="{2FC1470D-DEB0-4917-8FE2-E7F7B0B2DD41}" presName="root2" presStyleCnt="0"/>
      <dgm:spPr/>
    </dgm:pt>
    <dgm:pt modelId="{9E0AEA2B-6EB4-4953-8877-7B8FFD7576E2}" type="pres">
      <dgm:prSet presAssocID="{2FC1470D-DEB0-4917-8FE2-E7F7B0B2DD41}" presName="LevelTwoTextNode" presStyleLbl="node2" presStyleIdx="1" presStyleCnt="4" custScaleX="242745" custLinFactY="-36176" custLinFactNeighborX="-6115" custLinFactNeighborY="-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55FE18-5C0C-40DF-AE19-05B13D6709C3}" type="pres">
      <dgm:prSet presAssocID="{2FC1470D-DEB0-4917-8FE2-E7F7B0B2DD41}" presName="level3hierChild" presStyleCnt="0"/>
      <dgm:spPr/>
    </dgm:pt>
    <dgm:pt modelId="{AFD305C8-1C58-4967-9989-83870C88F0BB}" type="pres">
      <dgm:prSet presAssocID="{74DAE48F-77BA-456D-A7AC-64CF0EA7FAD2}" presName="conn2-1" presStyleLbl="parChTrans1D2" presStyleIdx="2" presStyleCnt="4"/>
      <dgm:spPr/>
      <dgm:t>
        <a:bodyPr/>
        <a:lstStyle/>
        <a:p>
          <a:endParaRPr lang="it-IT"/>
        </a:p>
      </dgm:t>
    </dgm:pt>
    <dgm:pt modelId="{E0A56FFE-EC3B-400D-8817-449CB14B3828}" type="pres">
      <dgm:prSet presAssocID="{74DAE48F-77BA-456D-A7AC-64CF0EA7FAD2}" presName="connTx" presStyleLbl="parChTrans1D2" presStyleIdx="2" presStyleCnt="4"/>
      <dgm:spPr/>
      <dgm:t>
        <a:bodyPr/>
        <a:lstStyle/>
        <a:p>
          <a:endParaRPr lang="it-IT"/>
        </a:p>
      </dgm:t>
    </dgm:pt>
    <dgm:pt modelId="{8ECA8E40-D835-4E49-945E-09B44ED7FBEA}" type="pres">
      <dgm:prSet presAssocID="{12650D92-1ED8-440C-A5CF-4EF2E889571C}" presName="root2" presStyleCnt="0"/>
      <dgm:spPr/>
    </dgm:pt>
    <dgm:pt modelId="{8DB00DE0-5470-4807-A3D2-43B0AA0CE266}" type="pres">
      <dgm:prSet presAssocID="{12650D92-1ED8-440C-A5CF-4EF2E889571C}" presName="LevelTwoTextNode" presStyleLbl="node2" presStyleIdx="2" presStyleCnt="4" custScaleX="242745" custLinFactY="89581" custLinFactNeighborX="1321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655AD02-6B8F-4D78-B49A-275159E716D3}" type="pres">
      <dgm:prSet presAssocID="{12650D92-1ED8-440C-A5CF-4EF2E889571C}" presName="level3hierChild" presStyleCnt="0"/>
      <dgm:spPr/>
    </dgm:pt>
    <dgm:pt modelId="{C8DEE45D-A870-4A8A-8551-F7D4C3F1785D}" type="pres">
      <dgm:prSet presAssocID="{DD7D1975-8D21-4911-8756-0113BBCC7D38}" presName="conn2-1" presStyleLbl="parChTrans1D2" presStyleIdx="3" presStyleCnt="4"/>
      <dgm:spPr/>
      <dgm:t>
        <a:bodyPr/>
        <a:lstStyle/>
        <a:p>
          <a:endParaRPr lang="it-IT"/>
        </a:p>
      </dgm:t>
    </dgm:pt>
    <dgm:pt modelId="{6C5864C4-92B7-4AE5-AC83-247EE9BFF402}" type="pres">
      <dgm:prSet presAssocID="{DD7D1975-8D21-4911-8756-0113BBCC7D38}" presName="connTx" presStyleLbl="parChTrans1D2" presStyleIdx="3" presStyleCnt="4"/>
      <dgm:spPr/>
      <dgm:t>
        <a:bodyPr/>
        <a:lstStyle/>
        <a:p>
          <a:endParaRPr lang="it-IT"/>
        </a:p>
      </dgm:t>
    </dgm:pt>
    <dgm:pt modelId="{130D7DBC-DD90-4B7D-A02F-53E6E4CD42B7}" type="pres">
      <dgm:prSet presAssocID="{76D50714-4AD0-4B2C-94DB-B5172438F6EB}" presName="root2" presStyleCnt="0"/>
      <dgm:spPr/>
    </dgm:pt>
    <dgm:pt modelId="{23DC5FCA-436F-4041-B0B5-0278AC0A4ECA}" type="pres">
      <dgm:prSet presAssocID="{76D50714-4AD0-4B2C-94DB-B5172438F6EB}" presName="LevelTwoTextNode" presStyleLbl="node2" presStyleIdx="3" presStyleCnt="4" custScaleX="242745" custLinFactY="200000" custLinFactNeighborX="-6115" custLinFactNeighborY="23556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2B503-3F54-4EA6-93C7-9A31028DFD1B}" type="pres">
      <dgm:prSet presAssocID="{76D50714-4AD0-4B2C-94DB-B5172438F6EB}" presName="level3hierChild" presStyleCnt="0"/>
      <dgm:spPr/>
    </dgm:pt>
  </dgm:ptLst>
  <dgm:cxnLst>
    <dgm:cxn modelId="{9E446BEE-C22B-4751-9AFD-4C65919527B0}" type="presOf" srcId="{DD7D1975-8D21-4911-8756-0113BBCC7D38}" destId="{6C5864C4-92B7-4AE5-AC83-247EE9BFF402}" srcOrd="1" destOrd="0" presId="urn:microsoft.com/office/officeart/2008/layout/HorizontalMultiLevelHierarchy"/>
    <dgm:cxn modelId="{E4AA26FE-FB08-4CE9-B88A-477C35A37BB1}" type="presOf" srcId="{DD7D1975-8D21-4911-8756-0113BBCC7D38}" destId="{C8DEE45D-A870-4A8A-8551-F7D4C3F1785D}" srcOrd="0" destOrd="0" presId="urn:microsoft.com/office/officeart/2008/layout/HorizontalMultiLevelHierarchy"/>
    <dgm:cxn modelId="{6B2CC993-6F93-424C-8111-2C59483660D6}" type="presOf" srcId="{07EB288C-7D0B-495C-A6B4-1BAC21F6357A}" destId="{F1BBCB06-EC82-450A-955D-AED4DC0EC385}" srcOrd="1" destOrd="0" presId="urn:microsoft.com/office/officeart/2008/layout/HorizontalMultiLevelHierarchy"/>
    <dgm:cxn modelId="{A50E92A3-D31F-47A9-B5C0-3ECE828EA3C0}" type="presOf" srcId="{F73DB996-84A4-4298-B438-6A8EA5D3E247}" destId="{4C4391FC-1B87-459C-B5B4-794FB250BC2B}" srcOrd="0" destOrd="0" presId="urn:microsoft.com/office/officeart/2008/layout/HorizontalMultiLevelHierarchy"/>
    <dgm:cxn modelId="{5AC6DB24-5A00-439F-A906-1612A0E81F50}" type="presOf" srcId="{12650D92-1ED8-440C-A5CF-4EF2E889571C}" destId="{8DB00DE0-5470-4807-A3D2-43B0AA0CE266}" srcOrd="0" destOrd="0" presId="urn:microsoft.com/office/officeart/2008/layout/HorizontalMultiLevelHierarchy"/>
    <dgm:cxn modelId="{723B685C-37BD-4340-9903-E11F1C8739D9}" type="presOf" srcId="{07AF3BDC-1066-4742-A2B1-3B600AA9AB42}" destId="{15862885-37BB-4300-A701-D84F6F6D76DA}" srcOrd="0" destOrd="0" presId="urn:microsoft.com/office/officeart/2008/layout/HorizontalMultiLevelHierarchy"/>
    <dgm:cxn modelId="{33709B98-275B-4274-BA31-CF5E78D8A5CD}" type="presOf" srcId="{07EB288C-7D0B-495C-A6B4-1BAC21F6357A}" destId="{ACBA8C55-5176-44FA-8E00-400B88DD8406}" srcOrd="0" destOrd="0" presId="urn:microsoft.com/office/officeart/2008/layout/HorizontalMultiLevelHierarchy"/>
    <dgm:cxn modelId="{0E8D6839-11D0-4325-AF7B-B779B6F072FD}" type="presOf" srcId="{11A53FDD-AF73-4183-BF21-6849E0C8DCF5}" destId="{6033B579-A33E-4150-9E86-FA8FEEDC62D2}" srcOrd="0" destOrd="0" presId="urn:microsoft.com/office/officeart/2008/layout/HorizontalMultiLevelHierarchy"/>
    <dgm:cxn modelId="{0FD0489F-DE9A-42D8-B714-315D582C6704}" type="presOf" srcId="{74DAE48F-77BA-456D-A7AC-64CF0EA7FAD2}" destId="{AFD305C8-1C58-4967-9989-83870C88F0BB}" srcOrd="0" destOrd="0" presId="urn:microsoft.com/office/officeart/2008/layout/HorizontalMultiLevelHierarchy"/>
    <dgm:cxn modelId="{DBF91272-EB21-4377-9EC2-1BB821AF59C4}" srcId="{11A53FDD-AF73-4183-BF21-6849E0C8DCF5}" destId="{2FC1470D-DEB0-4917-8FE2-E7F7B0B2DD41}" srcOrd="1" destOrd="0" parTransId="{07AF3BDC-1066-4742-A2B1-3B600AA9AB42}" sibTransId="{57666A76-F155-4ED7-A79D-ED1994A93FED}"/>
    <dgm:cxn modelId="{F1F6B506-3038-48F7-A0F0-794A246E5933}" srcId="{11A53FDD-AF73-4183-BF21-6849E0C8DCF5}" destId="{F73DB996-84A4-4298-B438-6A8EA5D3E247}" srcOrd="0" destOrd="0" parTransId="{07EB288C-7D0B-495C-A6B4-1BAC21F6357A}" sibTransId="{5838E6AD-7B39-400E-9527-55E34936502D}"/>
    <dgm:cxn modelId="{2B92A70B-DC8E-4F47-A0AB-1E8187A22C6D}" type="presOf" srcId="{74DAE48F-77BA-456D-A7AC-64CF0EA7FAD2}" destId="{E0A56FFE-EC3B-400D-8817-449CB14B3828}" srcOrd="1" destOrd="0" presId="urn:microsoft.com/office/officeart/2008/layout/HorizontalMultiLevelHierarchy"/>
    <dgm:cxn modelId="{C3A22A78-ED49-4239-908D-7006878A81AC}" srcId="{11A53FDD-AF73-4183-BF21-6849E0C8DCF5}" destId="{12650D92-1ED8-440C-A5CF-4EF2E889571C}" srcOrd="2" destOrd="0" parTransId="{74DAE48F-77BA-456D-A7AC-64CF0EA7FAD2}" sibTransId="{52E02C0D-6602-4F19-A8AF-09555EEA9906}"/>
    <dgm:cxn modelId="{E13642DD-1FFF-470C-91E6-8334398AC89E}" type="presOf" srcId="{1BDBF80A-1C2E-4E92-92AF-207EDA90F793}" destId="{C7DC294F-51EA-48EA-80A7-FEDFB29B5679}" srcOrd="0" destOrd="0" presId="urn:microsoft.com/office/officeart/2008/layout/HorizontalMultiLevelHierarchy"/>
    <dgm:cxn modelId="{BD4FDEE7-34CC-4403-BC9D-87C78A6FC667}" srcId="{1BDBF80A-1C2E-4E92-92AF-207EDA90F793}" destId="{11A53FDD-AF73-4183-BF21-6849E0C8DCF5}" srcOrd="0" destOrd="0" parTransId="{2CEB9EBA-420A-41D0-A0B5-F79FC56689A5}" sibTransId="{65186645-E220-4956-8559-2B9FB10CC00A}"/>
    <dgm:cxn modelId="{D09E0F9A-189F-40F6-A118-976CE0982FB6}" srcId="{11A53FDD-AF73-4183-BF21-6849E0C8DCF5}" destId="{76D50714-4AD0-4B2C-94DB-B5172438F6EB}" srcOrd="3" destOrd="0" parTransId="{DD7D1975-8D21-4911-8756-0113BBCC7D38}" sibTransId="{08F058C5-8DB0-494B-B7EF-2CE9DBEB53DC}"/>
    <dgm:cxn modelId="{CB6A2654-4221-4E8D-AD24-C7AB573EA7A9}" type="presOf" srcId="{07AF3BDC-1066-4742-A2B1-3B600AA9AB42}" destId="{C16DA443-B6B3-4104-AC42-E9679D27D060}" srcOrd="1" destOrd="0" presId="urn:microsoft.com/office/officeart/2008/layout/HorizontalMultiLevelHierarchy"/>
    <dgm:cxn modelId="{536E2CD2-8963-4153-A028-EAB875070287}" type="presOf" srcId="{2FC1470D-DEB0-4917-8FE2-E7F7B0B2DD41}" destId="{9E0AEA2B-6EB4-4953-8877-7B8FFD7576E2}" srcOrd="0" destOrd="0" presId="urn:microsoft.com/office/officeart/2008/layout/HorizontalMultiLevelHierarchy"/>
    <dgm:cxn modelId="{C0DF098A-B2AC-47AC-829D-005BA66EE762}" type="presOf" srcId="{76D50714-4AD0-4B2C-94DB-B5172438F6EB}" destId="{23DC5FCA-436F-4041-B0B5-0278AC0A4ECA}" srcOrd="0" destOrd="0" presId="urn:microsoft.com/office/officeart/2008/layout/HorizontalMultiLevelHierarchy"/>
    <dgm:cxn modelId="{8879D958-3069-4B9D-8899-7C96C7B0865E}" type="presParOf" srcId="{C7DC294F-51EA-48EA-80A7-FEDFB29B5679}" destId="{34DDDB0C-126B-4E8F-84A6-623B1E73885B}" srcOrd="0" destOrd="0" presId="urn:microsoft.com/office/officeart/2008/layout/HorizontalMultiLevelHierarchy"/>
    <dgm:cxn modelId="{2479DB55-364F-4276-A398-E20B4B2A9556}" type="presParOf" srcId="{34DDDB0C-126B-4E8F-84A6-623B1E73885B}" destId="{6033B579-A33E-4150-9E86-FA8FEEDC62D2}" srcOrd="0" destOrd="0" presId="urn:microsoft.com/office/officeart/2008/layout/HorizontalMultiLevelHierarchy"/>
    <dgm:cxn modelId="{E0384627-76C1-417C-80B5-473F058713C8}" type="presParOf" srcId="{34DDDB0C-126B-4E8F-84A6-623B1E73885B}" destId="{D28F5AC1-4693-4C7E-A788-91C2F1EDD8F6}" srcOrd="1" destOrd="0" presId="urn:microsoft.com/office/officeart/2008/layout/HorizontalMultiLevelHierarchy"/>
    <dgm:cxn modelId="{CEF108A0-4F02-41E4-AFF0-35D58B609AA2}" type="presParOf" srcId="{D28F5AC1-4693-4C7E-A788-91C2F1EDD8F6}" destId="{ACBA8C55-5176-44FA-8E00-400B88DD8406}" srcOrd="0" destOrd="0" presId="urn:microsoft.com/office/officeart/2008/layout/HorizontalMultiLevelHierarchy"/>
    <dgm:cxn modelId="{B9A521A1-4565-4322-9001-37CED490698B}" type="presParOf" srcId="{ACBA8C55-5176-44FA-8E00-400B88DD8406}" destId="{F1BBCB06-EC82-450A-955D-AED4DC0EC385}" srcOrd="0" destOrd="0" presId="urn:microsoft.com/office/officeart/2008/layout/HorizontalMultiLevelHierarchy"/>
    <dgm:cxn modelId="{C0640743-EC50-4213-91B4-96F1C400A89F}" type="presParOf" srcId="{D28F5AC1-4693-4C7E-A788-91C2F1EDD8F6}" destId="{D3162FF9-2604-4528-8D71-42C98DA095A7}" srcOrd="1" destOrd="0" presId="urn:microsoft.com/office/officeart/2008/layout/HorizontalMultiLevelHierarchy"/>
    <dgm:cxn modelId="{1CBD6CBA-0251-4117-8F20-07B66A55C87C}" type="presParOf" srcId="{D3162FF9-2604-4528-8D71-42C98DA095A7}" destId="{4C4391FC-1B87-459C-B5B4-794FB250BC2B}" srcOrd="0" destOrd="0" presId="urn:microsoft.com/office/officeart/2008/layout/HorizontalMultiLevelHierarchy"/>
    <dgm:cxn modelId="{CB6B94A3-08DD-42D9-8381-E47C56F22FD9}" type="presParOf" srcId="{D3162FF9-2604-4528-8D71-42C98DA095A7}" destId="{21EFFB4F-FB17-48FF-96B7-B3EA632B3FFF}" srcOrd="1" destOrd="0" presId="urn:microsoft.com/office/officeart/2008/layout/HorizontalMultiLevelHierarchy"/>
    <dgm:cxn modelId="{50946EBD-8485-4605-AC69-57F55AF8A59D}" type="presParOf" srcId="{D28F5AC1-4693-4C7E-A788-91C2F1EDD8F6}" destId="{15862885-37BB-4300-A701-D84F6F6D76DA}" srcOrd="2" destOrd="0" presId="urn:microsoft.com/office/officeart/2008/layout/HorizontalMultiLevelHierarchy"/>
    <dgm:cxn modelId="{09EA2BE8-C68E-4BDA-9D97-B416B21A1410}" type="presParOf" srcId="{15862885-37BB-4300-A701-D84F6F6D76DA}" destId="{C16DA443-B6B3-4104-AC42-E9679D27D060}" srcOrd="0" destOrd="0" presId="urn:microsoft.com/office/officeart/2008/layout/HorizontalMultiLevelHierarchy"/>
    <dgm:cxn modelId="{0FF00E17-9514-40AC-A8B5-C41E2ECFAA3D}" type="presParOf" srcId="{D28F5AC1-4693-4C7E-A788-91C2F1EDD8F6}" destId="{C4EA7EEA-4ACA-49E4-91E3-5F81E38A47A1}" srcOrd="3" destOrd="0" presId="urn:microsoft.com/office/officeart/2008/layout/HorizontalMultiLevelHierarchy"/>
    <dgm:cxn modelId="{FACF4CB6-0E56-4837-A35B-824650EA09B0}" type="presParOf" srcId="{C4EA7EEA-4ACA-49E4-91E3-5F81E38A47A1}" destId="{9E0AEA2B-6EB4-4953-8877-7B8FFD7576E2}" srcOrd="0" destOrd="0" presId="urn:microsoft.com/office/officeart/2008/layout/HorizontalMultiLevelHierarchy"/>
    <dgm:cxn modelId="{E2630ED0-0D31-4415-A18E-92B03F9DD077}" type="presParOf" srcId="{C4EA7EEA-4ACA-49E4-91E3-5F81E38A47A1}" destId="{5E55FE18-5C0C-40DF-AE19-05B13D6709C3}" srcOrd="1" destOrd="0" presId="urn:microsoft.com/office/officeart/2008/layout/HorizontalMultiLevelHierarchy"/>
    <dgm:cxn modelId="{44C5080D-AD3B-4156-A788-5EDEAFB039BA}" type="presParOf" srcId="{D28F5AC1-4693-4C7E-A788-91C2F1EDD8F6}" destId="{AFD305C8-1C58-4967-9989-83870C88F0BB}" srcOrd="4" destOrd="0" presId="urn:microsoft.com/office/officeart/2008/layout/HorizontalMultiLevelHierarchy"/>
    <dgm:cxn modelId="{518AEAE4-36EA-4F11-B0C5-DBA0EBD8EBA2}" type="presParOf" srcId="{AFD305C8-1C58-4967-9989-83870C88F0BB}" destId="{E0A56FFE-EC3B-400D-8817-449CB14B3828}" srcOrd="0" destOrd="0" presId="urn:microsoft.com/office/officeart/2008/layout/HorizontalMultiLevelHierarchy"/>
    <dgm:cxn modelId="{A0086154-6594-4425-9970-69000239B4CC}" type="presParOf" srcId="{D28F5AC1-4693-4C7E-A788-91C2F1EDD8F6}" destId="{8ECA8E40-D835-4E49-945E-09B44ED7FBEA}" srcOrd="5" destOrd="0" presId="urn:microsoft.com/office/officeart/2008/layout/HorizontalMultiLevelHierarchy"/>
    <dgm:cxn modelId="{5D12AAE1-5AA8-4955-9B88-BAD43289C388}" type="presParOf" srcId="{8ECA8E40-D835-4E49-945E-09B44ED7FBEA}" destId="{8DB00DE0-5470-4807-A3D2-43B0AA0CE266}" srcOrd="0" destOrd="0" presId="urn:microsoft.com/office/officeart/2008/layout/HorizontalMultiLevelHierarchy"/>
    <dgm:cxn modelId="{1015EBD6-75F3-4277-B0A4-450A8BFE9D78}" type="presParOf" srcId="{8ECA8E40-D835-4E49-945E-09B44ED7FBEA}" destId="{2655AD02-6B8F-4D78-B49A-275159E716D3}" srcOrd="1" destOrd="0" presId="urn:microsoft.com/office/officeart/2008/layout/HorizontalMultiLevelHierarchy"/>
    <dgm:cxn modelId="{23262A9A-D741-41F5-A9A2-2A4458FF6D5E}" type="presParOf" srcId="{D28F5AC1-4693-4C7E-A788-91C2F1EDD8F6}" destId="{C8DEE45D-A870-4A8A-8551-F7D4C3F1785D}" srcOrd="6" destOrd="0" presId="urn:microsoft.com/office/officeart/2008/layout/HorizontalMultiLevelHierarchy"/>
    <dgm:cxn modelId="{73E25417-2E53-43CB-A34A-8346AF684243}" type="presParOf" srcId="{C8DEE45D-A870-4A8A-8551-F7D4C3F1785D}" destId="{6C5864C4-92B7-4AE5-AC83-247EE9BFF402}" srcOrd="0" destOrd="0" presId="urn:microsoft.com/office/officeart/2008/layout/HorizontalMultiLevelHierarchy"/>
    <dgm:cxn modelId="{419AC5C9-49A0-46FF-9DF1-E154413407F7}" type="presParOf" srcId="{D28F5AC1-4693-4C7E-A788-91C2F1EDD8F6}" destId="{130D7DBC-DD90-4B7D-A02F-53E6E4CD42B7}" srcOrd="7" destOrd="0" presId="urn:microsoft.com/office/officeart/2008/layout/HorizontalMultiLevelHierarchy"/>
    <dgm:cxn modelId="{E90056D2-F5EC-4E41-9128-296F15CB86AA}" type="presParOf" srcId="{130D7DBC-DD90-4B7D-A02F-53E6E4CD42B7}" destId="{23DC5FCA-436F-4041-B0B5-0278AC0A4ECA}" srcOrd="0" destOrd="0" presId="urn:microsoft.com/office/officeart/2008/layout/HorizontalMultiLevelHierarchy"/>
    <dgm:cxn modelId="{77FD9DDA-C4F9-45CF-81FA-DB7689547F11}" type="presParOf" srcId="{130D7DBC-DD90-4B7D-A02F-53E6E4CD42B7}" destId="{71E2B503-3F54-4EA6-93C7-9A31028DFD1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70893A3-E839-4BDC-9265-B53631743EAD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traspirazione</a:t>
          </a:r>
        </a:p>
      </dgm:t>
    </dgm:pt>
    <dgm:pt modelId="{F8902099-6EDA-45BB-9C7B-5A8076636320}" type="parTrans" cxnId="{B199EEDE-FC5F-4511-AF25-4C0EF71AF429}">
      <dgm:prSet custT="1"/>
      <dgm:spPr/>
      <dgm:t>
        <a:bodyPr/>
        <a:lstStyle/>
        <a:p>
          <a:pPr algn="ctr"/>
          <a:endParaRPr lang="it-IT" sz="3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5657D6-5045-40EE-ABB5-70EFC095D20C}" type="sibTrans" cxnId="{B199EEDE-FC5F-4511-AF25-4C0EF71AF429}">
      <dgm:prSet/>
      <dgm:spPr/>
      <dgm:t>
        <a:bodyPr/>
        <a:lstStyle/>
        <a:p>
          <a:pPr algn="ctr"/>
          <a:endParaRPr lang="it-IT" sz="3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3E1F48-E672-4FBA-A676-D61616CC22E6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specie coltivata</a:t>
          </a:r>
        </a:p>
      </dgm:t>
    </dgm:pt>
    <dgm:pt modelId="{3235F026-97CB-4A5F-A737-D5E7C7AC254E}" type="parTrans" cxnId="{CCB4EEFB-9F5A-495E-BED7-3FA3B309F143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3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D93801-0AC4-4AC6-8F76-4083AA9E42F1}" type="sibTrans" cxnId="{CCB4EEFB-9F5A-495E-BED7-3FA3B309F143}">
      <dgm:prSet/>
      <dgm:spPr/>
      <dgm:t>
        <a:bodyPr/>
        <a:lstStyle/>
        <a:p>
          <a:pPr algn="ctr"/>
          <a:endParaRPr lang="it-IT" sz="3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74CD70-BA64-4B5C-99C4-93452E03C1E0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specie avventizie</a:t>
          </a:r>
        </a:p>
      </dgm:t>
    </dgm:pt>
    <dgm:pt modelId="{41ABC8FB-323D-4D1A-9AE6-394F824F7963}" type="parTrans" cxnId="{430C3C7E-FBCC-415A-8665-435D9AD06642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3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A310C66-43FC-482E-A941-FC6EE9C2A5FF}" type="sibTrans" cxnId="{430C3C7E-FBCC-415A-8665-435D9AD06642}">
      <dgm:prSet/>
      <dgm:spPr/>
      <dgm:t>
        <a:bodyPr/>
        <a:lstStyle/>
        <a:p>
          <a:pPr algn="ctr"/>
          <a:endParaRPr lang="it-IT" sz="3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170C548-E687-4CA4-913B-F224F0E8291F}" type="pres">
      <dgm:prSet presAssocID="{D70893A3-E839-4BDC-9265-B53631743EAD}" presName="root1" presStyleCnt="0"/>
      <dgm:spPr/>
    </dgm:pt>
    <dgm:pt modelId="{D26B4DCF-21DF-43A9-A5BE-71674AB2AA19}" type="pres">
      <dgm:prSet presAssocID="{D70893A3-E839-4BDC-9265-B53631743EA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EA6313E-3A1F-472F-8E7C-B9DD95DFC42A}" type="pres">
      <dgm:prSet presAssocID="{D70893A3-E839-4BDC-9265-B53631743EAD}" presName="level2hierChild" presStyleCnt="0"/>
      <dgm:spPr/>
    </dgm:pt>
    <dgm:pt modelId="{C25F5A40-1226-4B61-B4E3-09A477468683}" type="pres">
      <dgm:prSet presAssocID="{3235F026-97CB-4A5F-A737-D5E7C7AC254E}" presName="conn2-1" presStyleLbl="parChTrans1D2" presStyleIdx="0" presStyleCnt="2"/>
      <dgm:spPr/>
      <dgm:t>
        <a:bodyPr/>
        <a:lstStyle/>
        <a:p>
          <a:endParaRPr lang="it-IT"/>
        </a:p>
      </dgm:t>
    </dgm:pt>
    <dgm:pt modelId="{375EF5AE-E0F5-4B11-A16A-DD480AFB51B3}" type="pres">
      <dgm:prSet presAssocID="{3235F026-97CB-4A5F-A737-D5E7C7AC254E}" presName="connTx" presStyleLbl="parChTrans1D2" presStyleIdx="0" presStyleCnt="2"/>
      <dgm:spPr/>
      <dgm:t>
        <a:bodyPr/>
        <a:lstStyle/>
        <a:p>
          <a:endParaRPr lang="it-IT"/>
        </a:p>
      </dgm:t>
    </dgm:pt>
    <dgm:pt modelId="{B68AAB37-73AB-47FB-B396-7E9C941D6DBF}" type="pres">
      <dgm:prSet presAssocID="{DF3E1F48-E672-4FBA-A676-D61616CC22E6}" presName="root2" presStyleCnt="0"/>
      <dgm:spPr/>
    </dgm:pt>
    <dgm:pt modelId="{8A714427-7DCA-4BBF-B166-E2874A3DBBD5}" type="pres">
      <dgm:prSet presAssocID="{DF3E1F48-E672-4FBA-A676-D61616CC22E6}" presName="LevelTwoTextNode" presStyleLbl="node2" presStyleIdx="0" presStyleCnt="2" custScaleX="242745" custLinFactY="-100000" custLinFactNeighborX="3003" custLinFactNeighborY="-13994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5B68A1-5342-42F4-92C1-F7626D801291}" type="pres">
      <dgm:prSet presAssocID="{DF3E1F48-E672-4FBA-A676-D61616CC22E6}" presName="level3hierChild" presStyleCnt="0"/>
      <dgm:spPr/>
    </dgm:pt>
    <dgm:pt modelId="{4FCC256A-F4FA-4E01-925B-0302D74D2B0D}" type="pres">
      <dgm:prSet presAssocID="{41ABC8FB-323D-4D1A-9AE6-394F824F7963}" presName="conn2-1" presStyleLbl="parChTrans1D2" presStyleIdx="1" presStyleCnt="2"/>
      <dgm:spPr/>
      <dgm:t>
        <a:bodyPr/>
        <a:lstStyle/>
        <a:p>
          <a:endParaRPr lang="it-IT"/>
        </a:p>
      </dgm:t>
    </dgm:pt>
    <dgm:pt modelId="{DEE836AB-DF56-4192-A4E7-AA1FCC68AC5B}" type="pres">
      <dgm:prSet presAssocID="{41ABC8FB-323D-4D1A-9AE6-394F824F7963}" presName="connTx" presStyleLbl="parChTrans1D2" presStyleIdx="1" presStyleCnt="2"/>
      <dgm:spPr/>
      <dgm:t>
        <a:bodyPr/>
        <a:lstStyle/>
        <a:p>
          <a:endParaRPr lang="it-IT"/>
        </a:p>
      </dgm:t>
    </dgm:pt>
    <dgm:pt modelId="{BA7EA50C-FA8E-47B4-BE0E-C4677235E6BE}" type="pres">
      <dgm:prSet presAssocID="{0374CD70-BA64-4B5C-99C4-93452E03C1E0}" presName="root2" presStyleCnt="0"/>
      <dgm:spPr/>
    </dgm:pt>
    <dgm:pt modelId="{475A2050-9185-4CFC-B8EA-176FA9F08703}" type="pres">
      <dgm:prSet presAssocID="{0374CD70-BA64-4B5C-99C4-93452E03C1E0}" presName="LevelTwoTextNode" presStyleLbl="node2" presStyleIdx="1" presStyleCnt="2" custScaleX="242745" custLinFactY="75470" custLinFactNeighborX="3003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609B7E2-8F56-4ABC-9228-98C190F5D481}" type="pres">
      <dgm:prSet presAssocID="{0374CD70-BA64-4B5C-99C4-93452E03C1E0}" presName="level3hierChild" presStyleCnt="0"/>
      <dgm:spPr/>
    </dgm:pt>
  </dgm:ptLst>
  <dgm:cxnLst>
    <dgm:cxn modelId="{92FB58FE-0F4A-4AAB-8AE0-A2C0EA07BB57}" type="presOf" srcId="{1BDBF80A-1C2E-4E92-92AF-207EDA90F793}" destId="{C7DC294F-51EA-48EA-80A7-FEDFB29B5679}" srcOrd="0" destOrd="0" presId="urn:microsoft.com/office/officeart/2008/layout/HorizontalMultiLevelHierarchy"/>
    <dgm:cxn modelId="{8D1835EE-FB6C-4EF7-8684-54AC094EB6FA}" type="presOf" srcId="{41ABC8FB-323D-4D1A-9AE6-394F824F7963}" destId="{4FCC256A-F4FA-4E01-925B-0302D74D2B0D}" srcOrd="0" destOrd="0" presId="urn:microsoft.com/office/officeart/2008/layout/HorizontalMultiLevelHierarchy"/>
    <dgm:cxn modelId="{A2C989AA-AD53-4C6E-969F-B07976AA98F6}" type="presOf" srcId="{3235F026-97CB-4A5F-A737-D5E7C7AC254E}" destId="{375EF5AE-E0F5-4B11-A16A-DD480AFB51B3}" srcOrd="1" destOrd="0" presId="urn:microsoft.com/office/officeart/2008/layout/HorizontalMultiLevelHierarchy"/>
    <dgm:cxn modelId="{A45F7AC1-B0F7-4544-AFBF-354EE9895690}" type="presOf" srcId="{0374CD70-BA64-4B5C-99C4-93452E03C1E0}" destId="{475A2050-9185-4CFC-B8EA-176FA9F08703}" srcOrd="0" destOrd="0" presId="urn:microsoft.com/office/officeart/2008/layout/HorizontalMultiLevelHierarchy"/>
    <dgm:cxn modelId="{ED708F1A-DFD4-49B6-9D25-D037CA5DFD39}" type="presOf" srcId="{41ABC8FB-323D-4D1A-9AE6-394F824F7963}" destId="{DEE836AB-DF56-4192-A4E7-AA1FCC68AC5B}" srcOrd="1" destOrd="0" presId="urn:microsoft.com/office/officeart/2008/layout/HorizontalMultiLevelHierarchy"/>
    <dgm:cxn modelId="{13EDD722-E206-477F-8712-61A3D29B7E47}" type="presOf" srcId="{D70893A3-E839-4BDC-9265-B53631743EAD}" destId="{D26B4DCF-21DF-43A9-A5BE-71674AB2AA19}" srcOrd="0" destOrd="0" presId="urn:microsoft.com/office/officeart/2008/layout/HorizontalMultiLevelHierarchy"/>
    <dgm:cxn modelId="{C48D411E-74D5-4AE9-833A-FE92AFB8144F}" type="presOf" srcId="{DF3E1F48-E672-4FBA-A676-D61616CC22E6}" destId="{8A714427-7DCA-4BBF-B166-E2874A3DBBD5}" srcOrd="0" destOrd="0" presId="urn:microsoft.com/office/officeart/2008/layout/HorizontalMultiLevelHierarchy"/>
    <dgm:cxn modelId="{12E4B62B-919D-484F-8FC9-F888D7DB414A}" type="presOf" srcId="{3235F026-97CB-4A5F-A737-D5E7C7AC254E}" destId="{C25F5A40-1226-4B61-B4E3-09A477468683}" srcOrd="0" destOrd="0" presId="urn:microsoft.com/office/officeart/2008/layout/HorizontalMultiLevelHierarchy"/>
    <dgm:cxn modelId="{B199EEDE-FC5F-4511-AF25-4C0EF71AF429}" srcId="{1BDBF80A-1C2E-4E92-92AF-207EDA90F793}" destId="{D70893A3-E839-4BDC-9265-B53631743EAD}" srcOrd="0" destOrd="0" parTransId="{F8902099-6EDA-45BB-9C7B-5A8076636320}" sibTransId="{F05657D6-5045-40EE-ABB5-70EFC095D20C}"/>
    <dgm:cxn modelId="{CCB4EEFB-9F5A-495E-BED7-3FA3B309F143}" srcId="{D70893A3-E839-4BDC-9265-B53631743EAD}" destId="{DF3E1F48-E672-4FBA-A676-D61616CC22E6}" srcOrd="0" destOrd="0" parTransId="{3235F026-97CB-4A5F-A737-D5E7C7AC254E}" sibTransId="{50D93801-0AC4-4AC6-8F76-4083AA9E42F1}"/>
    <dgm:cxn modelId="{430C3C7E-FBCC-415A-8665-435D9AD06642}" srcId="{D70893A3-E839-4BDC-9265-B53631743EAD}" destId="{0374CD70-BA64-4B5C-99C4-93452E03C1E0}" srcOrd="1" destOrd="0" parTransId="{41ABC8FB-323D-4D1A-9AE6-394F824F7963}" sibTransId="{0A310C66-43FC-482E-A941-FC6EE9C2A5FF}"/>
    <dgm:cxn modelId="{053C2DD8-C380-48FF-8F37-ACD09C487FA0}" type="presParOf" srcId="{C7DC294F-51EA-48EA-80A7-FEDFB29B5679}" destId="{2170C548-E687-4CA4-913B-F224F0E8291F}" srcOrd="0" destOrd="0" presId="urn:microsoft.com/office/officeart/2008/layout/HorizontalMultiLevelHierarchy"/>
    <dgm:cxn modelId="{6120AA87-9460-4786-B58F-25D91C208E1E}" type="presParOf" srcId="{2170C548-E687-4CA4-913B-F224F0E8291F}" destId="{D26B4DCF-21DF-43A9-A5BE-71674AB2AA19}" srcOrd="0" destOrd="0" presId="urn:microsoft.com/office/officeart/2008/layout/HorizontalMultiLevelHierarchy"/>
    <dgm:cxn modelId="{CCD233CA-D2D9-4387-9002-22E7859D2709}" type="presParOf" srcId="{2170C548-E687-4CA4-913B-F224F0E8291F}" destId="{CEA6313E-3A1F-472F-8E7C-B9DD95DFC42A}" srcOrd="1" destOrd="0" presId="urn:microsoft.com/office/officeart/2008/layout/HorizontalMultiLevelHierarchy"/>
    <dgm:cxn modelId="{E1FDC0C5-6DA9-4805-9782-396AA9967BC1}" type="presParOf" srcId="{CEA6313E-3A1F-472F-8E7C-B9DD95DFC42A}" destId="{C25F5A40-1226-4B61-B4E3-09A477468683}" srcOrd="0" destOrd="0" presId="urn:microsoft.com/office/officeart/2008/layout/HorizontalMultiLevelHierarchy"/>
    <dgm:cxn modelId="{B8A10071-7BB2-4FFD-9067-EE08774E2D39}" type="presParOf" srcId="{C25F5A40-1226-4B61-B4E3-09A477468683}" destId="{375EF5AE-E0F5-4B11-A16A-DD480AFB51B3}" srcOrd="0" destOrd="0" presId="urn:microsoft.com/office/officeart/2008/layout/HorizontalMultiLevelHierarchy"/>
    <dgm:cxn modelId="{DB1CB544-ABD7-4EA7-B6B5-28F3C2312ACD}" type="presParOf" srcId="{CEA6313E-3A1F-472F-8E7C-B9DD95DFC42A}" destId="{B68AAB37-73AB-47FB-B396-7E9C941D6DBF}" srcOrd="1" destOrd="0" presId="urn:microsoft.com/office/officeart/2008/layout/HorizontalMultiLevelHierarchy"/>
    <dgm:cxn modelId="{80FC18E4-A445-4664-81C4-5BB1FED5B189}" type="presParOf" srcId="{B68AAB37-73AB-47FB-B396-7E9C941D6DBF}" destId="{8A714427-7DCA-4BBF-B166-E2874A3DBBD5}" srcOrd="0" destOrd="0" presId="urn:microsoft.com/office/officeart/2008/layout/HorizontalMultiLevelHierarchy"/>
    <dgm:cxn modelId="{6452B8D4-C159-42CA-83ED-CC9AED0662B9}" type="presParOf" srcId="{B68AAB37-73AB-47FB-B396-7E9C941D6DBF}" destId="{7D5B68A1-5342-42F4-92C1-F7626D801291}" srcOrd="1" destOrd="0" presId="urn:microsoft.com/office/officeart/2008/layout/HorizontalMultiLevelHierarchy"/>
    <dgm:cxn modelId="{DA402D42-4946-4C35-A004-1FA4E295CC9B}" type="presParOf" srcId="{CEA6313E-3A1F-472F-8E7C-B9DD95DFC42A}" destId="{4FCC256A-F4FA-4E01-925B-0302D74D2B0D}" srcOrd="2" destOrd="0" presId="urn:microsoft.com/office/officeart/2008/layout/HorizontalMultiLevelHierarchy"/>
    <dgm:cxn modelId="{85443E26-723E-4F86-B04D-C5016A524AA0}" type="presParOf" srcId="{4FCC256A-F4FA-4E01-925B-0302D74D2B0D}" destId="{DEE836AB-DF56-4192-A4E7-AA1FCC68AC5B}" srcOrd="0" destOrd="0" presId="urn:microsoft.com/office/officeart/2008/layout/HorizontalMultiLevelHierarchy"/>
    <dgm:cxn modelId="{BC0E6219-E40D-4F27-B68B-619A32C81EF6}" type="presParOf" srcId="{CEA6313E-3A1F-472F-8E7C-B9DD95DFC42A}" destId="{BA7EA50C-FA8E-47B4-BE0E-C4677235E6BE}" srcOrd="3" destOrd="0" presId="urn:microsoft.com/office/officeart/2008/layout/HorizontalMultiLevelHierarchy"/>
    <dgm:cxn modelId="{10728F09-752E-4153-B851-E9A584BAAC57}" type="presParOf" srcId="{BA7EA50C-FA8E-47B4-BE0E-C4677235E6BE}" destId="{475A2050-9185-4CFC-B8EA-176FA9F08703}" srcOrd="0" destOrd="0" presId="urn:microsoft.com/office/officeart/2008/layout/HorizontalMultiLevelHierarchy"/>
    <dgm:cxn modelId="{DDFCAD3D-25FD-4AD1-B677-601B8BC39004}" type="presParOf" srcId="{BA7EA50C-FA8E-47B4-BE0E-C4677235E6BE}" destId="{7609B7E2-8F56-4ABC-9228-98C190F5D48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47B85A-55FC-4654-952A-20AE4E11E794}">
      <dgm:prSet phldrT="[Testo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capacità idrica / drenaggio </a:t>
          </a:r>
        </a:p>
      </dgm:t>
    </dgm:pt>
    <dgm:pt modelId="{0D1A14B7-B55A-48BD-B9C5-5CCB1B8A0EAE}" type="parTrans" cxnId="{291213CE-D471-48DE-9893-0B0F0D45BAAD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328682-E2B1-4C0E-AE14-3656D9D708AC}" type="sibTrans" cxnId="{291213CE-D471-48DE-9893-0B0F0D45BAAD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C0004E0-F116-46E7-96BE-271D2E3D878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porosità </a:t>
          </a:r>
        </a:p>
        <a:p>
          <a:pPr algn="ctr">
            <a:spcAft>
              <a:spcPts val="0"/>
            </a:spcAft>
          </a:pPr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(diametro, forma, connettività)</a:t>
          </a:r>
        </a:p>
      </dgm:t>
    </dgm:pt>
    <dgm:pt modelId="{EDCF6DBF-1DC3-4A23-9BD5-486E3FB7875B}" type="parTrans" cxnId="{5EB00618-6CF7-4789-9A48-2F774BAFC3B8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88AE4B-DD2D-4A02-BF5E-91BCB358CE8E}" type="sibTrans" cxnId="{5EB00618-6CF7-4789-9A48-2F774BAFC3B8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EB68EA0-4569-4701-85AF-7BA0FA50FFDB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profondità effettiva suolo/radici</a:t>
          </a:r>
        </a:p>
      </dgm:t>
    </dgm:pt>
    <dgm:pt modelId="{2103F4EF-7184-4792-A04D-44A1957ADECF}" type="parTrans" cxnId="{F6DA5BB3-B237-4091-887F-396E5A4E6AF0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EEBE212-26D0-4826-8DBB-ADEF33B6E5A3}" type="sibTrans" cxnId="{F6DA5BB3-B237-4091-887F-396E5A4E6AF0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935F0D-5E6E-4D05-AEDA-EE9BBF9A834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sostanza organica</a:t>
          </a:r>
        </a:p>
      </dgm:t>
    </dgm:pt>
    <dgm:pt modelId="{4B4B9A2B-CE77-4B34-AC5A-A02284F662D2}" type="parTrans" cxnId="{F031B93C-DF22-4D04-8D76-1418490E5DCF}">
      <dgm:prSet custT="1"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ACF9EA-29FA-4E20-BDB4-3DA3AFED0CA2}" type="sibTrans" cxnId="{F031B93C-DF22-4D04-8D76-1418490E5DCF}">
      <dgm:prSet/>
      <dgm:spPr/>
      <dgm:t>
        <a:bodyPr/>
        <a:lstStyle/>
        <a:p>
          <a:pPr algn="ctr"/>
          <a:endParaRPr lang="it-IT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E898548-29BA-453C-991D-3E29EF3797F6}" type="pres">
      <dgm:prSet presAssocID="{1347B85A-55FC-4654-952A-20AE4E11E794}" presName="root1" presStyleCnt="0"/>
      <dgm:spPr/>
    </dgm:pt>
    <dgm:pt modelId="{C7F7C69F-7A63-447D-A8DA-1C2E28FF168B}" type="pres">
      <dgm:prSet presAssocID="{1347B85A-55FC-4654-952A-20AE4E11E79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63DD2FC-F418-4D04-805B-6B75FF58519D}" type="pres">
      <dgm:prSet presAssocID="{1347B85A-55FC-4654-952A-20AE4E11E794}" presName="level2hierChild" presStyleCnt="0"/>
      <dgm:spPr/>
    </dgm:pt>
    <dgm:pt modelId="{C0BBBB49-06B2-4F43-9A8E-4FEAA7352B85}" type="pres">
      <dgm:prSet presAssocID="{EDCF6DBF-1DC3-4A23-9BD5-486E3FB7875B}" presName="conn2-1" presStyleLbl="parChTrans1D2" presStyleIdx="0" presStyleCnt="3"/>
      <dgm:spPr/>
      <dgm:t>
        <a:bodyPr/>
        <a:lstStyle/>
        <a:p>
          <a:endParaRPr lang="it-IT"/>
        </a:p>
      </dgm:t>
    </dgm:pt>
    <dgm:pt modelId="{144DA2C1-73D8-4A6C-BA69-197EC5BAD64C}" type="pres">
      <dgm:prSet presAssocID="{EDCF6DBF-1DC3-4A23-9BD5-486E3FB7875B}" presName="connTx" presStyleLbl="parChTrans1D2" presStyleIdx="0" presStyleCnt="3"/>
      <dgm:spPr/>
      <dgm:t>
        <a:bodyPr/>
        <a:lstStyle/>
        <a:p>
          <a:endParaRPr lang="it-IT"/>
        </a:p>
      </dgm:t>
    </dgm:pt>
    <dgm:pt modelId="{368CE8BD-9A47-47F7-A09A-9842A5A613C9}" type="pres">
      <dgm:prSet presAssocID="{DC0004E0-F116-46E7-96BE-271D2E3D878C}" presName="root2" presStyleCnt="0"/>
      <dgm:spPr/>
    </dgm:pt>
    <dgm:pt modelId="{17AD619B-EBC4-4958-A117-406F96864CC0}" type="pres">
      <dgm:prSet presAssocID="{DC0004E0-F116-46E7-96BE-271D2E3D878C}" presName="LevelTwoTextNode" presStyleLbl="node2" presStyleIdx="0" presStyleCnt="3" custScaleX="242745" custScaleY="144490" custLinFactY="-154965" custLinFactNeighborX="-7751" custLinFactNeighborY="-2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76DECE-A067-4F8D-B165-303D71D23325}" type="pres">
      <dgm:prSet presAssocID="{DC0004E0-F116-46E7-96BE-271D2E3D878C}" presName="level3hierChild" presStyleCnt="0"/>
      <dgm:spPr/>
    </dgm:pt>
    <dgm:pt modelId="{F434851C-E43F-4032-8362-61CB63D0B120}" type="pres">
      <dgm:prSet presAssocID="{2103F4EF-7184-4792-A04D-44A1957ADECF}" presName="conn2-1" presStyleLbl="parChTrans1D2" presStyleIdx="1" presStyleCnt="3"/>
      <dgm:spPr/>
      <dgm:t>
        <a:bodyPr/>
        <a:lstStyle/>
        <a:p>
          <a:endParaRPr lang="it-IT"/>
        </a:p>
      </dgm:t>
    </dgm:pt>
    <dgm:pt modelId="{84E18D63-C170-46C3-A046-DD2D10FC1D3D}" type="pres">
      <dgm:prSet presAssocID="{2103F4EF-7184-4792-A04D-44A1957ADECF}" presName="connTx" presStyleLbl="parChTrans1D2" presStyleIdx="1" presStyleCnt="3"/>
      <dgm:spPr/>
      <dgm:t>
        <a:bodyPr/>
        <a:lstStyle/>
        <a:p>
          <a:endParaRPr lang="it-IT"/>
        </a:p>
      </dgm:t>
    </dgm:pt>
    <dgm:pt modelId="{E7A581ED-1A56-401A-8448-47145FCD238F}" type="pres">
      <dgm:prSet presAssocID="{7EB68EA0-4569-4701-85AF-7BA0FA50FFDB}" presName="root2" presStyleCnt="0"/>
      <dgm:spPr/>
    </dgm:pt>
    <dgm:pt modelId="{0A740B90-CB87-4DAB-B801-6B033AB7FB66}" type="pres">
      <dgm:prSet presAssocID="{7EB68EA0-4569-4701-85AF-7BA0FA50FFDB}" presName="LevelTwoTextNode" presStyleLbl="node2" presStyleIdx="1" presStyleCnt="3" custScaleX="242745" custLinFactNeighborX="2430" custLinFactNeighborY="8650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0E6C49-764E-40F0-8412-9564CD2381F3}" type="pres">
      <dgm:prSet presAssocID="{7EB68EA0-4569-4701-85AF-7BA0FA50FFDB}" presName="level3hierChild" presStyleCnt="0"/>
      <dgm:spPr/>
    </dgm:pt>
    <dgm:pt modelId="{0D182EFA-D9CF-4723-A1CB-643C66D1FA54}" type="pres">
      <dgm:prSet presAssocID="{4B4B9A2B-CE77-4B34-AC5A-A02284F662D2}" presName="conn2-1" presStyleLbl="parChTrans1D2" presStyleIdx="2" presStyleCnt="3"/>
      <dgm:spPr/>
      <dgm:t>
        <a:bodyPr/>
        <a:lstStyle/>
        <a:p>
          <a:endParaRPr lang="it-IT"/>
        </a:p>
      </dgm:t>
    </dgm:pt>
    <dgm:pt modelId="{E71A0EDD-D653-45D9-A8C9-7E70F5BF72C0}" type="pres">
      <dgm:prSet presAssocID="{4B4B9A2B-CE77-4B34-AC5A-A02284F662D2}" presName="connTx" presStyleLbl="parChTrans1D2" presStyleIdx="2" presStyleCnt="3"/>
      <dgm:spPr/>
      <dgm:t>
        <a:bodyPr/>
        <a:lstStyle/>
        <a:p>
          <a:endParaRPr lang="it-IT"/>
        </a:p>
      </dgm:t>
    </dgm:pt>
    <dgm:pt modelId="{6EBA85D8-8EBF-4070-A8E1-7CCBEBF3A598}" type="pres">
      <dgm:prSet presAssocID="{5D935F0D-5E6E-4D05-AEDA-EE9BBF9A834C}" presName="root2" presStyleCnt="0"/>
      <dgm:spPr/>
    </dgm:pt>
    <dgm:pt modelId="{B438BEF3-739C-43DF-AB0A-567C2715F60D}" type="pres">
      <dgm:prSet presAssocID="{5D935F0D-5E6E-4D05-AEDA-EE9BBF9A834C}" presName="LevelTwoTextNode" presStyleLbl="node2" presStyleIdx="2" presStyleCnt="3" custScaleX="242745" custLinFactY="200000" custLinFactNeighborX="-4169" custLinFactNeighborY="29021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A68AB3-2DB6-45C7-8A91-3A7AF8F69250}" type="pres">
      <dgm:prSet presAssocID="{5D935F0D-5E6E-4D05-AEDA-EE9BBF9A834C}" presName="level3hierChild" presStyleCnt="0"/>
      <dgm:spPr/>
    </dgm:pt>
  </dgm:ptLst>
  <dgm:cxnLst>
    <dgm:cxn modelId="{CFF3C472-4A38-4ED0-AB1B-85DD042FA6E3}" type="presOf" srcId="{EDCF6DBF-1DC3-4A23-9BD5-486E3FB7875B}" destId="{144DA2C1-73D8-4A6C-BA69-197EC5BAD64C}" srcOrd="1" destOrd="0" presId="urn:microsoft.com/office/officeart/2008/layout/HorizontalMultiLevelHierarchy"/>
    <dgm:cxn modelId="{14B37BF1-845D-447F-9423-21E454441609}" type="presOf" srcId="{4B4B9A2B-CE77-4B34-AC5A-A02284F662D2}" destId="{E71A0EDD-D653-45D9-A8C9-7E70F5BF72C0}" srcOrd="1" destOrd="0" presId="urn:microsoft.com/office/officeart/2008/layout/HorizontalMultiLevelHierarchy"/>
    <dgm:cxn modelId="{F244B483-DA30-4EBC-BB0D-7DE570B13B6F}" type="presOf" srcId="{2103F4EF-7184-4792-A04D-44A1957ADECF}" destId="{F434851C-E43F-4032-8362-61CB63D0B120}" srcOrd="0" destOrd="0" presId="urn:microsoft.com/office/officeart/2008/layout/HorizontalMultiLevelHierarchy"/>
    <dgm:cxn modelId="{1D6D61D3-1DF0-4E86-9DC5-3D71A49C97C3}" type="presOf" srcId="{1BDBF80A-1C2E-4E92-92AF-207EDA90F793}" destId="{C7DC294F-51EA-48EA-80A7-FEDFB29B5679}" srcOrd="0" destOrd="0" presId="urn:microsoft.com/office/officeart/2008/layout/HorizontalMultiLevelHierarchy"/>
    <dgm:cxn modelId="{291213CE-D471-48DE-9893-0B0F0D45BAAD}" srcId="{1BDBF80A-1C2E-4E92-92AF-207EDA90F793}" destId="{1347B85A-55FC-4654-952A-20AE4E11E794}" srcOrd="0" destOrd="0" parTransId="{0D1A14B7-B55A-48BD-B9C5-5CCB1B8A0EAE}" sibTransId="{F7328682-E2B1-4C0E-AE14-3656D9D708AC}"/>
    <dgm:cxn modelId="{8B9B4FFD-DE16-4ACD-9828-8083F23799F8}" type="presOf" srcId="{5D935F0D-5E6E-4D05-AEDA-EE9BBF9A834C}" destId="{B438BEF3-739C-43DF-AB0A-567C2715F60D}" srcOrd="0" destOrd="0" presId="urn:microsoft.com/office/officeart/2008/layout/HorizontalMultiLevelHierarchy"/>
    <dgm:cxn modelId="{A2DACF23-D076-45EA-BBD8-ACE11F5F2F61}" type="presOf" srcId="{2103F4EF-7184-4792-A04D-44A1957ADECF}" destId="{84E18D63-C170-46C3-A046-DD2D10FC1D3D}" srcOrd="1" destOrd="0" presId="urn:microsoft.com/office/officeart/2008/layout/HorizontalMultiLevelHierarchy"/>
    <dgm:cxn modelId="{6CB89325-9002-41EA-82DC-AEAF132155A6}" type="presOf" srcId="{EDCF6DBF-1DC3-4A23-9BD5-486E3FB7875B}" destId="{C0BBBB49-06B2-4F43-9A8E-4FEAA7352B85}" srcOrd="0" destOrd="0" presId="urn:microsoft.com/office/officeart/2008/layout/HorizontalMultiLevelHierarchy"/>
    <dgm:cxn modelId="{F6DA5BB3-B237-4091-887F-396E5A4E6AF0}" srcId="{1347B85A-55FC-4654-952A-20AE4E11E794}" destId="{7EB68EA0-4569-4701-85AF-7BA0FA50FFDB}" srcOrd="1" destOrd="0" parTransId="{2103F4EF-7184-4792-A04D-44A1957ADECF}" sibTransId="{5EEBE212-26D0-4826-8DBB-ADEF33B6E5A3}"/>
    <dgm:cxn modelId="{5EB00618-6CF7-4789-9A48-2F774BAFC3B8}" srcId="{1347B85A-55FC-4654-952A-20AE4E11E794}" destId="{DC0004E0-F116-46E7-96BE-271D2E3D878C}" srcOrd="0" destOrd="0" parTransId="{EDCF6DBF-1DC3-4A23-9BD5-486E3FB7875B}" sibTransId="{1D88AE4B-DD2D-4A02-BF5E-91BCB358CE8E}"/>
    <dgm:cxn modelId="{F031B93C-DF22-4D04-8D76-1418490E5DCF}" srcId="{1347B85A-55FC-4654-952A-20AE4E11E794}" destId="{5D935F0D-5E6E-4D05-AEDA-EE9BBF9A834C}" srcOrd="2" destOrd="0" parTransId="{4B4B9A2B-CE77-4B34-AC5A-A02284F662D2}" sibTransId="{4EACF9EA-29FA-4E20-BDB4-3DA3AFED0CA2}"/>
    <dgm:cxn modelId="{2C5AEF30-F938-407B-8747-784823797E88}" type="presOf" srcId="{7EB68EA0-4569-4701-85AF-7BA0FA50FFDB}" destId="{0A740B90-CB87-4DAB-B801-6B033AB7FB66}" srcOrd="0" destOrd="0" presId="urn:microsoft.com/office/officeart/2008/layout/HorizontalMultiLevelHierarchy"/>
    <dgm:cxn modelId="{85A3E0A1-C668-46AB-90DC-BA7155C1054D}" type="presOf" srcId="{1347B85A-55FC-4654-952A-20AE4E11E794}" destId="{C7F7C69F-7A63-447D-A8DA-1C2E28FF168B}" srcOrd="0" destOrd="0" presId="urn:microsoft.com/office/officeart/2008/layout/HorizontalMultiLevelHierarchy"/>
    <dgm:cxn modelId="{22524069-87E4-41EE-AA26-276209E637E8}" type="presOf" srcId="{DC0004E0-F116-46E7-96BE-271D2E3D878C}" destId="{17AD619B-EBC4-4958-A117-406F96864CC0}" srcOrd="0" destOrd="0" presId="urn:microsoft.com/office/officeart/2008/layout/HorizontalMultiLevelHierarchy"/>
    <dgm:cxn modelId="{A32AADA1-216B-4C6A-AF9D-B7D6EEB5845B}" type="presOf" srcId="{4B4B9A2B-CE77-4B34-AC5A-A02284F662D2}" destId="{0D182EFA-D9CF-4723-A1CB-643C66D1FA54}" srcOrd="0" destOrd="0" presId="urn:microsoft.com/office/officeart/2008/layout/HorizontalMultiLevelHierarchy"/>
    <dgm:cxn modelId="{1F53BB70-5B64-49BB-9CC1-F808941F7A6C}" type="presParOf" srcId="{C7DC294F-51EA-48EA-80A7-FEDFB29B5679}" destId="{FE898548-29BA-453C-991D-3E29EF3797F6}" srcOrd="0" destOrd="0" presId="urn:microsoft.com/office/officeart/2008/layout/HorizontalMultiLevelHierarchy"/>
    <dgm:cxn modelId="{B0D10A67-A90E-466A-B654-7863D4241F9E}" type="presParOf" srcId="{FE898548-29BA-453C-991D-3E29EF3797F6}" destId="{C7F7C69F-7A63-447D-A8DA-1C2E28FF168B}" srcOrd="0" destOrd="0" presId="urn:microsoft.com/office/officeart/2008/layout/HorizontalMultiLevelHierarchy"/>
    <dgm:cxn modelId="{2EBE1846-E135-4D97-BBBD-113EB3E40957}" type="presParOf" srcId="{FE898548-29BA-453C-991D-3E29EF3797F6}" destId="{063DD2FC-F418-4D04-805B-6B75FF58519D}" srcOrd="1" destOrd="0" presId="urn:microsoft.com/office/officeart/2008/layout/HorizontalMultiLevelHierarchy"/>
    <dgm:cxn modelId="{3793D324-9BCA-4033-8073-C19BE79A7035}" type="presParOf" srcId="{063DD2FC-F418-4D04-805B-6B75FF58519D}" destId="{C0BBBB49-06B2-4F43-9A8E-4FEAA7352B85}" srcOrd="0" destOrd="0" presId="urn:microsoft.com/office/officeart/2008/layout/HorizontalMultiLevelHierarchy"/>
    <dgm:cxn modelId="{67D0E2E7-83C1-4A4B-A3C1-9D53A7CF1D8D}" type="presParOf" srcId="{C0BBBB49-06B2-4F43-9A8E-4FEAA7352B85}" destId="{144DA2C1-73D8-4A6C-BA69-197EC5BAD64C}" srcOrd="0" destOrd="0" presId="urn:microsoft.com/office/officeart/2008/layout/HorizontalMultiLevelHierarchy"/>
    <dgm:cxn modelId="{0D2AA7CE-4CF5-45C9-8659-44DC4CAAA519}" type="presParOf" srcId="{063DD2FC-F418-4D04-805B-6B75FF58519D}" destId="{368CE8BD-9A47-47F7-A09A-9842A5A613C9}" srcOrd="1" destOrd="0" presId="urn:microsoft.com/office/officeart/2008/layout/HorizontalMultiLevelHierarchy"/>
    <dgm:cxn modelId="{6E1E2A59-DDE6-42A7-BEF9-7359399C383D}" type="presParOf" srcId="{368CE8BD-9A47-47F7-A09A-9842A5A613C9}" destId="{17AD619B-EBC4-4958-A117-406F96864CC0}" srcOrd="0" destOrd="0" presId="urn:microsoft.com/office/officeart/2008/layout/HorizontalMultiLevelHierarchy"/>
    <dgm:cxn modelId="{E2A2D758-7D44-4EBB-A930-1CBEBA21BF92}" type="presParOf" srcId="{368CE8BD-9A47-47F7-A09A-9842A5A613C9}" destId="{6C76DECE-A067-4F8D-B165-303D71D23325}" srcOrd="1" destOrd="0" presId="urn:microsoft.com/office/officeart/2008/layout/HorizontalMultiLevelHierarchy"/>
    <dgm:cxn modelId="{C833447B-0A4D-4C85-A09C-33C1CA386598}" type="presParOf" srcId="{063DD2FC-F418-4D04-805B-6B75FF58519D}" destId="{F434851C-E43F-4032-8362-61CB63D0B120}" srcOrd="2" destOrd="0" presId="urn:microsoft.com/office/officeart/2008/layout/HorizontalMultiLevelHierarchy"/>
    <dgm:cxn modelId="{86B2F142-6E01-4AC4-88DD-7C037D61764C}" type="presParOf" srcId="{F434851C-E43F-4032-8362-61CB63D0B120}" destId="{84E18D63-C170-46C3-A046-DD2D10FC1D3D}" srcOrd="0" destOrd="0" presId="urn:microsoft.com/office/officeart/2008/layout/HorizontalMultiLevelHierarchy"/>
    <dgm:cxn modelId="{DBDD51DB-32AA-4B41-A393-D629A7CFFC56}" type="presParOf" srcId="{063DD2FC-F418-4D04-805B-6B75FF58519D}" destId="{E7A581ED-1A56-401A-8448-47145FCD238F}" srcOrd="3" destOrd="0" presId="urn:microsoft.com/office/officeart/2008/layout/HorizontalMultiLevelHierarchy"/>
    <dgm:cxn modelId="{3CBB33AB-A3F3-4896-A05F-EF336AFBFA0C}" type="presParOf" srcId="{E7A581ED-1A56-401A-8448-47145FCD238F}" destId="{0A740B90-CB87-4DAB-B801-6B033AB7FB66}" srcOrd="0" destOrd="0" presId="urn:microsoft.com/office/officeart/2008/layout/HorizontalMultiLevelHierarchy"/>
    <dgm:cxn modelId="{086B4F6F-B857-45AD-9CD5-E1822428F91D}" type="presParOf" srcId="{E7A581ED-1A56-401A-8448-47145FCD238F}" destId="{DC0E6C49-764E-40F0-8412-9564CD2381F3}" srcOrd="1" destOrd="0" presId="urn:microsoft.com/office/officeart/2008/layout/HorizontalMultiLevelHierarchy"/>
    <dgm:cxn modelId="{C12E5396-E1D8-4C0E-9955-FBD9C1C9C839}" type="presParOf" srcId="{063DD2FC-F418-4D04-805B-6B75FF58519D}" destId="{0D182EFA-D9CF-4723-A1CB-643C66D1FA54}" srcOrd="4" destOrd="0" presId="urn:microsoft.com/office/officeart/2008/layout/HorizontalMultiLevelHierarchy"/>
    <dgm:cxn modelId="{962400A5-5D9D-4AEF-BC0C-B547E35CCFB1}" type="presParOf" srcId="{0D182EFA-D9CF-4723-A1CB-643C66D1FA54}" destId="{E71A0EDD-D653-45D9-A8C9-7E70F5BF72C0}" srcOrd="0" destOrd="0" presId="urn:microsoft.com/office/officeart/2008/layout/HorizontalMultiLevelHierarchy"/>
    <dgm:cxn modelId="{BF099ED3-9641-4A22-9253-15E8A1179530}" type="presParOf" srcId="{063DD2FC-F418-4D04-805B-6B75FF58519D}" destId="{6EBA85D8-8EBF-4070-A8E1-7CCBEBF3A598}" srcOrd="5" destOrd="0" presId="urn:microsoft.com/office/officeart/2008/layout/HorizontalMultiLevelHierarchy"/>
    <dgm:cxn modelId="{5985E727-295D-486D-9229-5C253B71FB16}" type="presParOf" srcId="{6EBA85D8-8EBF-4070-A8E1-7CCBEBF3A598}" destId="{B438BEF3-739C-43DF-AB0A-567C2715F60D}" srcOrd="0" destOrd="0" presId="urn:microsoft.com/office/officeart/2008/layout/HorizontalMultiLevelHierarchy"/>
    <dgm:cxn modelId="{FE934272-44B9-4637-BE10-5042F866B719}" type="presParOf" srcId="{6EBA85D8-8EBF-4070-A8E1-7CCBEBF3A598}" destId="{BBA68AB3-2DB6-45C7-8A91-3A7AF8F6925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55F7EC-33E4-4C47-8AD4-75F5A8E0303D}">
      <dgm:prSet phldrT="[Testo]" custT="1"/>
      <dgm:spPr/>
      <dgm:t>
        <a:bodyPr/>
        <a:lstStyle/>
        <a:p>
          <a:pPr algn="ctr"/>
          <a:r>
            <a:rPr lang="it-IT" sz="16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gm:t>
    </dgm:pt>
    <dgm:pt modelId="{FB1AC1F5-87C4-4629-B733-BF3AE762A2E1}" type="par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8465C-FDFF-4944-8976-9FBA9DEFC010}" type="sib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1DBB9-67D0-4DED-84CB-39D1B591A9ED}">
      <dgm:prSet phldrT="[Testo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gm:t>
    </dgm:pt>
    <dgm:pt modelId="{925AC6BA-F6BF-4DC2-9E20-0CB9D3D91BA1}" type="parTrans" cxnId="{67400F6E-D879-42EB-A08A-F584F36A97F1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792A8-55C8-46C8-A951-47C44853B201}" type="sibTrans" cxnId="{67400F6E-D879-42EB-A08A-F584F36A97F1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53FDD-AF73-4183-BF21-6849E0C8DCF5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gm:t>
    </dgm:pt>
    <dgm:pt modelId="{2CEB9EBA-420A-41D0-A0B5-F79FC56689A5}" type="parTrans" cxnId="{BD4FDEE7-34CC-4403-BC9D-87C78A6FC667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86645-E220-4956-8559-2B9FB10CC00A}" type="sibTrans" cxnId="{BD4FDEE7-34CC-4403-BC9D-87C78A6FC667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7B85A-55FC-4654-952A-20AE4E11E794}">
      <dgm:prSet phldrT="[Testo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gm:t>
    </dgm:pt>
    <dgm:pt modelId="{0D1A14B7-B55A-48BD-B9C5-5CCB1B8A0EAE}" type="parTrans" cxnId="{291213CE-D471-48DE-9893-0B0F0D45BAAD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28682-E2B1-4C0E-AE14-3656D9D708AC}" type="sibTrans" cxnId="{291213CE-D471-48DE-9893-0B0F0D45BAAD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E3F7A-013C-4130-B845-9728625BF3AF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gm:t>
    </dgm:pt>
    <dgm:pt modelId="{6C7DDAB3-CDB3-4A47-A75F-B5E5E3EEF241}" type="parTrans" cxnId="{13F21CC6-3402-47CD-B7E9-BA74CD977D12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27CF6-D576-4825-84F1-83108731A70E}" type="sibTrans" cxnId="{13F21CC6-3402-47CD-B7E9-BA74CD977D1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893A3-E839-4BDC-9265-B53631743EAD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gm:t>
    </dgm:pt>
    <dgm:pt modelId="{F8902099-6EDA-45BB-9C7B-5A8076636320}" type="parTrans" cxnId="{B199EEDE-FC5F-4511-AF25-4C0EF71AF42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57D6-5045-40EE-ABB5-70EFC095D20C}" type="sibTrans" cxnId="{B199EEDE-FC5F-4511-AF25-4C0EF71AF42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8A969-AE2F-4A27-A1DF-4A64D5F58CFD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gm:t>
    </dgm:pt>
    <dgm:pt modelId="{1486FB28-1E1A-4CEC-99BF-6A9B87FB7AF1}" type="parTrans" cxnId="{6C3898D1-6BAA-422F-96BF-305A2B196F6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30858-C42A-4C59-8033-1D0C4103EE0C}" type="sibTrans" cxnId="{6C3898D1-6BAA-422F-96BF-305A2B196F6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EFA3F-7E6A-4E75-B3CA-F013DEC2DA67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gm:t>
    </dgm:pt>
    <dgm:pt modelId="{C470D302-764C-4E46-BE19-2569E14CD6FD}" type="parTrans" cxnId="{65556917-86B8-4086-BFFB-B0E0116E30C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C4AAF-6575-463F-8E44-0FB115BEA589}" type="sibTrans" cxnId="{65556917-86B8-4086-BFFB-B0E0116E30C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BB843-6CE8-47F4-8A04-B48374EBD964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gm:t>
    </dgm:pt>
    <dgm:pt modelId="{F70F87A4-3BCA-4FA4-82C4-55447EDE6D47}" type="parTrans" cxnId="{156EA7BD-FB1C-4611-A4DA-E5A3E455813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018D5-6FBD-48B9-89FE-2C73AC7DC552}" type="sibTrans" cxnId="{156EA7BD-FB1C-4611-A4DA-E5A3E455813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C7DD8-CB3B-4F9F-8FB9-C07EFE14B65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gm:t>
    </dgm:pt>
    <dgm:pt modelId="{D6F19C5A-88E4-42CE-8DD7-5F9D533AE36A}" type="parTrans" cxnId="{EA99F9AE-F2D5-44A8-9A51-AAF5B3D1100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1C595-CB68-4BC1-8D0E-EB8F0DDF68E8}" type="sibTrans" cxnId="{EA99F9AE-F2D5-44A8-9A51-AAF5B3D1100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BC9A-709B-4DE1-A638-FA72717EF633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gm:t>
    </dgm:pt>
    <dgm:pt modelId="{99ADD87E-BD22-4EED-AA6F-82C08FA25850}" type="parTrans" cxnId="{C4847E59-F890-4284-8B09-5D984930C7A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D0953-35DD-44EC-92EA-8A28709A7EB8}" type="sibTrans" cxnId="{C4847E59-F890-4284-8B09-5D984930C7A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4AA48-1AB7-4BFB-9334-3C9948570FC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gm:t>
    </dgm:pt>
    <dgm:pt modelId="{168D28F3-5000-4898-A242-1A8A0C61BE08}" type="parTrans" cxnId="{3A7192E4-6BF5-4D44-988D-A223AD2654E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F31F6-91A0-4401-A9E0-190B2DF2347C}" type="sibTrans" cxnId="{3A7192E4-6BF5-4D44-988D-A223AD2654EB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A9E2A-692D-411C-9DA3-484B85E7D0F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gm:t>
    </dgm:pt>
    <dgm:pt modelId="{C37877DE-B289-46A0-92E3-5E1869F20606}" type="parTrans" cxnId="{85B44263-34FE-4792-9867-11AC77F8DC45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BAF3-C878-4EC7-BB32-09FE161679E1}" type="sibTrans" cxnId="{85B44263-34FE-4792-9867-11AC77F8DC4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DB996-84A4-4298-B438-6A8EA5D3E247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gm:t>
    </dgm:pt>
    <dgm:pt modelId="{07EB288C-7D0B-495C-A6B4-1BAC21F6357A}" type="parTrans" cxnId="{F1F6B506-3038-48F7-A0F0-794A246E5933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8E6AD-7B39-400E-9527-55E34936502D}" type="sibTrans" cxnId="{F1F6B506-3038-48F7-A0F0-794A246E593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1470D-DEB0-4917-8FE2-E7F7B0B2DD41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gm:t>
    </dgm:pt>
    <dgm:pt modelId="{07AF3BDC-1066-4742-A2B1-3B600AA9AB42}" type="parTrans" cxnId="{DBF91272-EB21-4377-9EC2-1BB821AF59C4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66A76-F155-4ED7-A79D-ED1994A93FED}" type="sibTrans" cxnId="{DBF91272-EB21-4377-9EC2-1BB821AF59C4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50D92-1ED8-440C-A5CF-4EF2E889571C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gm:t>
    </dgm:pt>
    <dgm:pt modelId="{74DAE48F-77BA-456D-A7AC-64CF0EA7FAD2}" type="parTrans" cxnId="{C3A22A78-ED49-4239-908D-7006878A81AC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2C0D-6602-4F19-A8AF-09555EEA9906}" type="sibTrans" cxnId="{C3A22A78-ED49-4239-908D-7006878A81A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50714-4AD0-4B2C-94DB-B5172438F6EB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gm:t>
    </dgm:pt>
    <dgm:pt modelId="{DD7D1975-8D21-4911-8756-0113BBCC7D38}" type="parTrans" cxnId="{D09E0F9A-189F-40F6-A118-976CE0982FB6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058C5-8DB0-494B-B7EF-2CE9DBEB53DC}" type="sibTrans" cxnId="{D09E0F9A-189F-40F6-A118-976CE0982FB6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E1F48-E672-4FBA-A676-D61616CC22E6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gm:t>
    </dgm:pt>
    <dgm:pt modelId="{3235F026-97CB-4A5F-A737-D5E7C7AC254E}" type="parTrans" cxnId="{CCB4EEFB-9F5A-495E-BED7-3FA3B309F143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D93801-0AC4-4AC6-8F76-4083AA9E42F1}" type="sibTrans" cxnId="{CCB4EEFB-9F5A-495E-BED7-3FA3B309F14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4CD70-BA64-4B5C-99C4-93452E03C1E0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gm:t>
    </dgm:pt>
    <dgm:pt modelId="{41ABC8FB-323D-4D1A-9AE6-394F824F7963}" type="parTrans" cxnId="{430C3C7E-FBCC-415A-8665-435D9AD06642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10C66-43FC-482E-A941-FC6EE9C2A5FF}" type="sibTrans" cxnId="{430C3C7E-FBCC-415A-8665-435D9AD0664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004E0-F116-46E7-96BE-271D2E3D878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gm:t>
    </dgm:pt>
    <dgm:pt modelId="{EDCF6DBF-1DC3-4A23-9BD5-486E3FB7875B}" type="parTrans" cxnId="{5EB00618-6CF7-4789-9A48-2F774BAFC3B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8AE4B-DD2D-4A02-BF5E-91BCB358CE8E}" type="sibTrans" cxnId="{5EB00618-6CF7-4789-9A48-2F774BAFC3B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68EA0-4569-4701-85AF-7BA0FA50FFDB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gm:t>
    </dgm:pt>
    <dgm:pt modelId="{2103F4EF-7184-4792-A04D-44A1957ADECF}" type="parTrans" cxnId="{F6DA5BB3-B237-4091-887F-396E5A4E6AF0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BE212-26D0-4826-8DBB-ADEF33B6E5A3}" type="sibTrans" cxnId="{F6DA5BB3-B237-4091-887F-396E5A4E6AF0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35F0D-5E6E-4D05-AEDA-EE9BBF9A834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gm:t>
    </dgm:pt>
    <dgm:pt modelId="{4B4B9A2B-CE77-4B34-AC5A-A02284F662D2}" type="parTrans" cxnId="{F031B93C-DF22-4D04-8D76-1418490E5DCF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CF9EA-29FA-4E20-BDB4-3DA3AFED0CA2}" type="sibTrans" cxnId="{F031B93C-DF22-4D04-8D76-1418490E5DCF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58ECF-6090-4151-B5BF-08D8EC26DF5C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gm:t>
    </dgm:pt>
    <dgm:pt modelId="{D328DC82-A156-4FF3-94DF-76A810182CE6}" type="parTrans" cxnId="{BF11C39F-3F5E-40EB-8664-F3744EE84D44}">
      <dgm:prSet custT="1"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4E0AF-B089-4BB7-B05F-A6EE613D3FCB}" type="sibTrans" cxnId="{BF11C39F-3F5E-40EB-8664-F3744EE84D44}">
      <dgm:prSet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44445B1-D63A-437A-B794-A654AE689DBD}" type="pres">
      <dgm:prSet presAssocID="{CB55F7EC-33E4-4C47-8AD4-75F5A8E0303D}" presName="root1" presStyleCnt="0"/>
      <dgm:spPr/>
    </dgm:pt>
    <dgm:pt modelId="{4CF0E44C-034B-4D0D-A506-978CD8D533FD}" type="pres">
      <dgm:prSet presAssocID="{CB55F7EC-33E4-4C47-8AD4-75F5A8E0303D}" presName="LevelOneTextNode" presStyleLbl="node0" presStyleIdx="0" presStyleCnt="1" custScaleY="11769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66F1FC1-4B26-4510-A3BC-04D9F6B11877}" type="pres">
      <dgm:prSet presAssocID="{CB55F7EC-33E4-4C47-8AD4-75F5A8E0303D}" presName="level2hierChild" presStyleCnt="0"/>
      <dgm:spPr/>
    </dgm:pt>
    <dgm:pt modelId="{DB6AF9D6-1AC8-4FF2-8AF7-8E0D7D46EC06}" type="pres">
      <dgm:prSet presAssocID="{925AC6BA-F6BF-4DC2-9E20-0CB9D3D91BA1}" presName="conn2-1" presStyleLbl="parChTrans1D2" presStyleIdx="0" presStyleCnt="5"/>
      <dgm:spPr/>
      <dgm:t>
        <a:bodyPr/>
        <a:lstStyle/>
        <a:p>
          <a:endParaRPr lang="it-IT"/>
        </a:p>
      </dgm:t>
    </dgm:pt>
    <dgm:pt modelId="{F3D6A0BD-11BA-4BBB-982A-B5B990328D5A}" type="pres">
      <dgm:prSet presAssocID="{925AC6BA-F6BF-4DC2-9E20-0CB9D3D91BA1}" presName="connTx" presStyleLbl="parChTrans1D2" presStyleIdx="0" presStyleCnt="5"/>
      <dgm:spPr/>
      <dgm:t>
        <a:bodyPr/>
        <a:lstStyle/>
        <a:p>
          <a:endParaRPr lang="it-IT"/>
        </a:p>
      </dgm:t>
    </dgm:pt>
    <dgm:pt modelId="{9A1CAA30-2769-45BA-BE5E-3283D319CEB3}" type="pres">
      <dgm:prSet presAssocID="{6911DBB9-67D0-4DED-84CB-39D1B591A9ED}" presName="root2" presStyleCnt="0"/>
      <dgm:spPr/>
    </dgm:pt>
    <dgm:pt modelId="{3B1DCD7B-8336-4365-9384-F7A7392FF39D}" type="pres">
      <dgm:prSet presAssocID="{6911DBB9-67D0-4DED-84CB-39D1B591A9E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7610A6C-149A-423D-8FA4-29034C70F898}" type="pres">
      <dgm:prSet presAssocID="{6911DBB9-67D0-4DED-84CB-39D1B591A9ED}" presName="level3hierChild" presStyleCnt="0"/>
      <dgm:spPr/>
    </dgm:pt>
    <dgm:pt modelId="{8308F4FA-2024-42B5-B4A5-B197798D02E3}" type="pres">
      <dgm:prSet presAssocID="{1486FB28-1E1A-4CEC-99BF-6A9B87FB7AF1}" presName="conn2-1" presStyleLbl="parChTrans1D3" presStyleIdx="0" presStyleCnt="17"/>
      <dgm:spPr/>
      <dgm:t>
        <a:bodyPr/>
        <a:lstStyle/>
        <a:p>
          <a:endParaRPr lang="it-IT"/>
        </a:p>
      </dgm:t>
    </dgm:pt>
    <dgm:pt modelId="{C04740DD-0848-4597-B1C4-EC9F70D660B3}" type="pres">
      <dgm:prSet presAssocID="{1486FB28-1E1A-4CEC-99BF-6A9B87FB7AF1}" presName="connTx" presStyleLbl="parChTrans1D3" presStyleIdx="0" presStyleCnt="17"/>
      <dgm:spPr/>
      <dgm:t>
        <a:bodyPr/>
        <a:lstStyle/>
        <a:p>
          <a:endParaRPr lang="it-IT"/>
        </a:p>
      </dgm:t>
    </dgm:pt>
    <dgm:pt modelId="{C6FF3223-A652-4307-AE12-BE1950E50515}" type="pres">
      <dgm:prSet presAssocID="{5E98A969-AE2F-4A27-A1DF-4A64D5F58CFD}" presName="root2" presStyleCnt="0"/>
      <dgm:spPr/>
    </dgm:pt>
    <dgm:pt modelId="{35402386-4E7F-45C9-8BC2-E37ED810432C}" type="pres">
      <dgm:prSet presAssocID="{5E98A969-AE2F-4A27-A1DF-4A64D5F58CFD}" presName="LevelTwoTextNode" presStyleLbl="node3" presStyleIdx="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DC41BD-EDD6-4CBD-945C-68906D5E866F}" type="pres">
      <dgm:prSet presAssocID="{5E98A969-AE2F-4A27-A1DF-4A64D5F58CFD}" presName="level3hierChild" presStyleCnt="0"/>
      <dgm:spPr/>
    </dgm:pt>
    <dgm:pt modelId="{58901CDD-89E0-4F4F-966E-052A4B3775C0}" type="pres">
      <dgm:prSet presAssocID="{D328DC82-A156-4FF3-94DF-76A810182CE6}" presName="conn2-1" presStyleLbl="parChTrans1D3" presStyleIdx="1" presStyleCnt="17"/>
      <dgm:spPr/>
      <dgm:t>
        <a:bodyPr/>
        <a:lstStyle/>
        <a:p>
          <a:endParaRPr lang="it-IT"/>
        </a:p>
      </dgm:t>
    </dgm:pt>
    <dgm:pt modelId="{607EE55F-760F-47EA-8492-77064A0D155E}" type="pres">
      <dgm:prSet presAssocID="{D328DC82-A156-4FF3-94DF-76A810182CE6}" presName="connTx" presStyleLbl="parChTrans1D3" presStyleIdx="1" presStyleCnt="17"/>
      <dgm:spPr/>
      <dgm:t>
        <a:bodyPr/>
        <a:lstStyle/>
        <a:p>
          <a:endParaRPr lang="it-IT"/>
        </a:p>
      </dgm:t>
    </dgm:pt>
    <dgm:pt modelId="{FD1BD156-B66A-46DF-BB02-A0858FBEB830}" type="pres">
      <dgm:prSet presAssocID="{89B58ECF-6090-4151-B5BF-08D8EC26DF5C}" presName="root2" presStyleCnt="0"/>
      <dgm:spPr/>
    </dgm:pt>
    <dgm:pt modelId="{84AC9F31-09DF-498A-9750-168978CD50B3}" type="pres">
      <dgm:prSet presAssocID="{89B58ECF-6090-4151-B5BF-08D8EC26DF5C}" presName="LevelTwoTextNode" presStyleLbl="node3" presStyleIdx="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41651-7FA0-4DAF-B2C7-42B1ED9D5F52}" type="pres">
      <dgm:prSet presAssocID="{89B58ECF-6090-4151-B5BF-08D8EC26DF5C}" presName="level3hierChild" presStyleCnt="0"/>
      <dgm:spPr/>
    </dgm:pt>
    <dgm:pt modelId="{1C1872F5-75E2-45B8-8CC3-620A8D67DA5A}" type="pres">
      <dgm:prSet presAssocID="{C470D302-764C-4E46-BE19-2569E14CD6FD}" presName="conn2-1" presStyleLbl="parChTrans1D3" presStyleIdx="2" presStyleCnt="17"/>
      <dgm:spPr/>
      <dgm:t>
        <a:bodyPr/>
        <a:lstStyle/>
        <a:p>
          <a:endParaRPr lang="it-IT"/>
        </a:p>
      </dgm:t>
    </dgm:pt>
    <dgm:pt modelId="{02E7D13D-C5A7-460C-8F7F-99C058C7A6B6}" type="pres">
      <dgm:prSet presAssocID="{C470D302-764C-4E46-BE19-2569E14CD6FD}" presName="connTx" presStyleLbl="parChTrans1D3" presStyleIdx="2" presStyleCnt="17"/>
      <dgm:spPr/>
      <dgm:t>
        <a:bodyPr/>
        <a:lstStyle/>
        <a:p>
          <a:endParaRPr lang="it-IT"/>
        </a:p>
      </dgm:t>
    </dgm:pt>
    <dgm:pt modelId="{7A52BABA-FB4D-4820-8DE5-4C128C3816A6}" type="pres">
      <dgm:prSet presAssocID="{D23EFA3F-7E6A-4E75-B3CA-F013DEC2DA67}" presName="root2" presStyleCnt="0"/>
      <dgm:spPr/>
    </dgm:pt>
    <dgm:pt modelId="{ED20A038-F4B2-4E98-AB0A-ED9D547B3D9B}" type="pres">
      <dgm:prSet presAssocID="{D23EFA3F-7E6A-4E75-B3CA-F013DEC2DA67}" presName="LevelTwoTextNode" presStyleLbl="node3" presStyleIdx="2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9C248C-2145-49E7-81D6-8DBFAFA2364E}" type="pres">
      <dgm:prSet presAssocID="{D23EFA3F-7E6A-4E75-B3CA-F013DEC2DA67}" presName="level3hierChild" presStyleCnt="0"/>
      <dgm:spPr/>
    </dgm:pt>
    <dgm:pt modelId="{ECD83AEB-085F-4652-9050-A94D2C097078}" type="pres">
      <dgm:prSet presAssocID="{F70F87A4-3BCA-4FA4-82C4-55447EDE6D47}" presName="conn2-1" presStyleLbl="parChTrans1D3" presStyleIdx="3" presStyleCnt="17"/>
      <dgm:spPr/>
      <dgm:t>
        <a:bodyPr/>
        <a:lstStyle/>
        <a:p>
          <a:endParaRPr lang="it-IT"/>
        </a:p>
      </dgm:t>
    </dgm:pt>
    <dgm:pt modelId="{1FBBB5AA-B6D8-478B-9BCC-87AB3C10D14C}" type="pres">
      <dgm:prSet presAssocID="{F70F87A4-3BCA-4FA4-82C4-55447EDE6D47}" presName="connTx" presStyleLbl="parChTrans1D3" presStyleIdx="3" presStyleCnt="17"/>
      <dgm:spPr/>
      <dgm:t>
        <a:bodyPr/>
        <a:lstStyle/>
        <a:p>
          <a:endParaRPr lang="it-IT"/>
        </a:p>
      </dgm:t>
    </dgm:pt>
    <dgm:pt modelId="{21C940D5-4E8D-402B-ABDF-33EA277C3FA4}" type="pres">
      <dgm:prSet presAssocID="{55FBB843-6CE8-47F4-8A04-B48374EBD964}" presName="root2" presStyleCnt="0"/>
      <dgm:spPr/>
    </dgm:pt>
    <dgm:pt modelId="{1A84AD65-F209-4307-B48C-C773DFB1A0E9}" type="pres">
      <dgm:prSet presAssocID="{55FBB843-6CE8-47F4-8A04-B48374EBD964}" presName="LevelTwoTextNode" presStyleLbl="node3" presStyleIdx="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45A2B7-E7E2-4343-A2D5-466F8959408F}" type="pres">
      <dgm:prSet presAssocID="{55FBB843-6CE8-47F4-8A04-B48374EBD964}" presName="level3hierChild" presStyleCnt="0"/>
      <dgm:spPr/>
    </dgm:pt>
    <dgm:pt modelId="{811B75A5-EB1F-44EF-8D8D-2F17308702EB}" type="pres">
      <dgm:prSet presAssocID="{D6F19C5A-88E4-42CE-8DD7-5F9D533AE36A}" presName="conn2-1" presStyleLbl="parChTrans1D3" presStyleIdx="4" presStyleCnt="17"/>
      <dgm:spPr/>
      <dgm:t>
        <a:bodyPr/>
        <a:lstStyle/>
        <a:p>
          <a:endParaRPr lang="it-IT"/>
        </a:p>
      </dgm:t>
    </dgm:pt>
    <dgm:pt modelId="{554EAB84-8CCE-40A4-898D-47E79EC74787}" type="pres">
      <dgm:prSet presAssocID="{D6F19C5A-88E4-42CE-8DD7-5F9D533AE36A}" presName="connTx" presStyleLbl="parChTrans1D3" presStyleIdx="4" presStyleCnt="17"/>
      <dgm:spPr/>
      <dgm:t>
        <a:bodyPr/>
        <a:lstStyle/>
        <a:p>
          <a:endParaRPr lang="it-IT"/>
        </a:p>
      </dgm:t>
    </dgm:pt>
    <dgm:pt modelId="{9E581D73-1E39-4D70-8437-B294C9AF3814}" type="pres">
      <dgm:prSet presAssocID="{CA8C7DD8-CB3B-4F9F-8FB9-C07EFE14B65A}" presName="root2" presStyleCnt="0"/>
      <dgm:spPr/>
    </dgm:pt>
    <dgm:pt modelId="{790B25E1-79A5-4B48-87E7-428AEB3D471C}" type="pres">
      <dgm:prSet presAssocID="{CA8C7DD8-CB3B-4F9F-8FB9-C07EFE14B65A}" presName="LevelTwoTextNode" presStyleLbl="node3" presStyleIdx="4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971C70-4EA5-441A-B1DF-B0E007C1DEF6}" type="pres">
      <dgm:prSet presAssocID="{CA8C7DD8-CB3B-4F9F-8FB9-C07EFE14B65A}" presName="level3hierChild" presStyleCnt="0"/>
      <dgm:spPr/>
    </dgm:pt>
    <dgm:pt modelId="{88D2FEF9-243B-4ED4-B03D-3CF7A86539E5}" type="pres">
      <dgm:prSet presAssocID="{99ADD87E-BD22-4EED-AA6F-82C08FA25850}" presName="conn2-1" presStyleLbl="parChTrans1D3" presStyleIdx="5" presStyleCnt="17"/>
      <dgm:spPr/>
      <dgm:t>
        <a:bodyPr/>
        <a:lstStyle/>
        <a:p>
          <a:endParaRPr lang="it-IT"/>
        </a:p>
      </dgm:t>
    </dgm:pt>
    <dgm:pt modelId="{3F629BFD-C137-4E52-80AC-8D43A22D52FE}" type="pres">
      <dgm:prSet presAssocID="{99ADD87E-BD22-4EED-AA6F-82C08FA25850}" presName="connTx" presStyleLbl="parChTrans1D3" presStyleIdx="5" presStyleCnt="17"/>
      <dgm:spPr/>
      <dgm:t>
        <a:bodyPr/>
        <a:lstStyle/>
        <a:p>
          <a:endParaRPr lang="it-IT"/>
        </a:p>
      </dgm:t>
    </dgm:pt>
    <dgm:pt modelId="{34795DF2-CF17-435C-BC6A-B0708625E6AC}" type="pres">
      <dgm:prSet presAssocID="{5D32BC9A-709B-4DE1-A638-FA72717EF633}" presName="root2" presStyleCnt="0"/>
      <dgm:spPr/>
    </dgm:pt>
    <dgm:pt modelId="{8A98CAA2-25E8-4167-A4E1-FB9D9ACC29A8}" type="pres">
      <dgm:prSet presAssocID="{5D32BC9A-709B-4DE1-A638-FA72717EF633}" presName="LevelTwoTextNode" presStyleLbl="node3" presStyleIdx="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AA226-D5E9-4E91-89E5-B15C95A7732C}" type="pres">
      <dgm:prSet presAssocID="{5D32BC9A-709B-4DE1-A638-FA72717EF633}" presName="level3hierChild" presStyleCnt="0"/>
      <dgm:spPr/>
    </dgm:pt>
    <dgm:pt modelId="{76B091CC-29F1-4A68-A57B-2B1E5771FD3C}" type="pres">
      <dgm:prSet presAssocID="{6C7DDAB3-CDB3-4A47-A75F-B5E5E3EEF241}" presName="conn2-1" presStyleLbl="parChTrans1D2" presStyleIdx="1" presStyleCnt="5"/>
      <dgm:spPr/>
      <dgm:t>
        <a:bodyPr/>
        <a:lstStyle/>
        <a:p>
          <a:endParaRPr lang="it-IT"/>
        </a:p>
      </dgm:t>
    </dgm:pt>
    <dgm:pt modelId="{7E327C57-5AF6-4A84-8C6D-0BFD71C67587}" type="pres">
      <dgm:prSet presAssocID="{6C7DDAB3-CDB3-4A47-A75F-B5E5E3EEF241}" presName="connTx" presStyleLbl="parChTrans1D2" presStyleIdx="1" presStyleCnt="5"/>
      <dgm:spPr/>
      <dgm:t>
        <a:bodyPr/>
        <a:lstStyle/>
        <a:p>
          <a:endParaRPr lang="it-IT"/>
        </a:p>
      </dgm:t>
    </dgm:pt>
    <dgm:pt modelId="{DF5E8C59-FE7B-4357-84DB-51D0578E0432}" type="pres">
      <dgm:prSet presAssocID="{CA0E3F7A-013C-4130-B845-9728625BF3AF}" presName="root2" presStyleCnt="0"/>
      <dgm:spPr/>
    </dgm:pt>
    <dgm:pt modelId="{0987A281-9444-4914-B850-84C940AAC8D7}" type="pres">
      <dgm:prSet presAssocID="{CA0E3F7A-013C-4130-B845-9728625BF3AF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387CE84-7DEF-4185-9E10-E2A0A103C167}" type="pres">
      <dgm:prSet presAssocID="{CA0E3F7A-013C-4130-B845-9728625BF3AF}" presName="level3hierChild" presStyleCnt="0"/>
      <dgm:spPr/>
    </dgm:pt>
    <dgm:pt modelId="{AAA0419F-C20D-4754-A35E-290146849E9B}" type="pres">
      <dgm:prSet presAssocID="{168D28F3-5000-4898-A242-1A8A0C61BE08}" presName="conn2-1" presStyleLbl="parChTrans1D3" presStyleIdx="6" presStyleCnt="17"/>
      <dgm:spPr/>
      <dgm:t>
        <a:bodyPr/>
        <a:lstStyle/>
        <a:p>
          <a:endParaRPr lang="it-IT"/>
        </a:p>
      </dgm:t>
    </dgm:pt>
    <dgm:pt modelId="{46EC0122-F185-49F7-90B6-E53CD044EB9B}" type="pres">
      <dgm:prSet presAssocID="{168D28F3-5000-4898-A242-1A8A0C61BE08}" presName="connTx" presStyleLbl="parChTrans1D3" presStyleIdx="6" presStyleCnt="17"/>
      <dgm:spPr/>
      <dgm:t>
        <a:bodyPr/>
        <a:lstStyle/>
        <a:p>
          <a:endParaRPr lang="it-IT"/>
        </a:p>
      </dgm:t>
    </dgm:pt>
    <dgm:pt modelId="{5CCAA50B-A52B-4406-A974-0EE16B322A77}" type="pres">
      <dgm:prSet presAssocID="{01C4AA48-1AB7-4BFB-9334-3C9948570FC7}" presName="root2" presStyleCnt="0"/>
      <dgm:spPr/>
    </dgm:pt>
    <dgm:pt modelId="{C004537B-AB98-4FFB-8622-990B7300A9F5}" type="pres">
      <dgm:prSet presAssocID="{01C4AA48-1AB7-4BFB-9334-3C9948570FC7}" presName="LevelTwoTextNode" presStyleLbl="node3" presStyleIdx="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403148-4B79-44F8-AA69-8D8A966AE2EB}" type="pres">
      <dgm:prSet presAssocID="{01C4AA48-1AB7-4BFB-9334-3C9948570FC7}" presName="level3hierChild" presStyleCnt="0"/>
      <dgm:spPr/>
    </dgm:pt>
    <dgm:pt modelId="{5BB8FAAD-6629-425D-8D82-CE5887EC2496}" type="pres">
      <dgm:prSet presAssocID="{C37877DE-B289-46A0-92E3-5E1869F20606}" presName="conn2-1" presStyleLbl="parChTrans1D3" presStyleIdx="7" presStyleCnt="17"/>
      <dgm:spPr/>
      <dgm:t>
        <a:bodyPr/>
        <a:lstStyle/>
        <a:p>
          <a:endParaRPr lang="it-IT"/>
        </a:p>
      </dgm:t>
    </dgm:pt>
    <dgm:pt modelId="{E393FB0A-EA44-4F70-A08B-07FD6AEBEDCD}" type="pres">
      <dgm:prSet presAssocID="{C37877DE-B289-46A0-92E3-5E1869F20606}" presName="connTx" presStyleLbl="parChTrans1D3" presStyleIdx="7" presStyleCnt="17"/>
      <dgm:spPr/>
      <dgm:t>
        <a:bodyPr/>
        <a:lstStyle/>
        <a:p>
          <a:endParaRPr lang="it-IT"/>
        </a:p>
      </dgm:t>
    </dgm:pt>
    <dgm:pt modelId="{D1C7FD03-148D-4A9F-82CC-E92D8C2AA82D}" type="pres">
      <dgm:prSet presAssocID="{D51A9E2A-692D-411C-9DA3-484B85E7D0F7}" presName="root2" presStyleCnt="0"/>
      <dgm:spPr/>
    </dgm:pt>
    <dgm:pt modelId="{76FEB2F4-A1DF-4577-A2A9-C7EA4226B1E3}" type="pres">
      <dgm:prSet presAssocID="{D51A9E2A-692D-411C-9DA3-484B85E7D0F7}" presName="LevelTwoTextNode" presStyleLbl="node3" presStyleIdx="7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5E58E56-1576-4616-9567-9F9CE2664C70}" type="pres">
      <dgm:prSet presAssocID="{D51A9E2A-692D-411C-9DA3-484B85E7D0F7}" presName="level3hierChild" presStyleCnt="0"/>
      <dgm:spPr/>
    </dgm:pt>
    <dgm:pt modelId="{52A1A66E-B66B-4279-9256-8EC871275F0F}" type="pres">
      <dgm:prSet presAssocID="{2CEB9EBA-420A-41D0-A0B5-F79FC56689A5}" presName="conn2-1" presStyleLbl="parChTrans1D2" presStyleIdx="2" presStyleCnt="5"/>
      <dgm:spPr/>
      <dgm:t>
        <a:bodyPr/>
        <a:lstStyle/>
        <a:p>
          <a:endParaRPr lang="it-IT"/>
        </a:p>
      </dgm:t>
    </dgm:pt>
    <dgm:pt modelId="{BBE19A02-5386-4294-B5E9-8D21E86FA5DA}" type="pres">
      <dgm:prSet presAssocID="{2CEB9EBA-420A-41D0-A0B5-F79FC56689A5}" presName="connTx" presStyleLbl="parChTrans1D2" presStyleIdx="2" presStyleCnt="5"/>
      <dgm:spPr/>
      <dgm:t>
        <a:bodyPr/>
        <a:lstStyle/>
        <a:p>
          <a:endParaRPr lang="it-IT"/>
        </a:p>
      </dgm:t>
    </dgm:pt>
    <dgm:pt modelId="{A38EB3B0-2185-4327-9B6E-38EADA355C3A}" type="pres">
      <dgm:prSet presAssocID="{11A53FDD-AF73-4183-BF21-6849E0C8DCF5}" presName="root2" presStyleCnt="0"/>
      <dgm:spPr/>
    </dgm:pt>
    <dgm:pt modelId="{CAEC61DB-CC4A-4D66-B8F1-F5451875F683}" type="pres">
      <dgm:prSet presAssocID="{11A53FDD-AF73-4183-BF21-6849E0C8DCF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BCB2FC-F6AE-4D88-B351-51B0081320E6}" type="pres">
      <dgm:prSet presAssocID="{11A53FDD-AF73-4183-BF21-6849E0C8DCF5}" presName="level3hierChild" presStyleCnt="0"/>
      <dgm:spPr/>
    </dgm:pt>
    <dgm:pt modelId="{ACBA8C55-5176-44FA-8E00-400B88DD8406}" type="pres">
      <dgm:prSet presAssocID="{07EB288C-7D0B-495C-A6B4-1BAC21F6357A}" presName="conn2-1" presStyleLbl="parChTrans1D3" presStyleIdx="8" presStyleCnt="17"/>
      <dgm:spPr/>
      <dgm:t>
        <a:bodyPr/>
        <a:lstStyle/>
        <a:p>
          <a:endParaRPr lang="it-IT"/>
        </a:p>
      </dgm:t>
    </dgm:pt>
    <dgm:pt modelId="{F1BBCB06-EC82-450A-955D-AED4DC0EC385}" type="pres">
      <dgm:prSet presAssocID="{07EB288C-7D0B-495C-A6B4-1BAC21F6357A}" presName="connTx" presStyleLbl="parChTrans1D3" presStyleIdx="8" presStyleCnt="17"/>
      <dgm:spPr/>
      <dgm:t>
        <a:bodyPr/>
        <a:lstStyle/>
        <a:p>
          <a:endParaRPr lang="it-IT"/>
        </a:p>
      </dgm:t>
    </dgm:pt>
    <dgm:pt modelId="{D3162FF9-2604-4528-8D71-42C98DA095A7}" type="pres">
      <dgm:prSet presAssocID="{F73DB996-84A4-4298-B438-6A8EA5D3E247}" presName="root2" presStyleCnt="0"/>
      <dgm:spPr/>
    </dgm:pt>
    <dgm:pt modelId="{4C4391FC-1B87-459C-B5B4-794FB250BC2B}" type="pres">
      <dgm:prSet presAssocID="{F73DB996-84A4-4298-B438-6A8EA5D3E247}" presName="LevelTwoTextNode" presStyleLbl="node3" presStyleIdx="8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EFFB4F-FB17-48FF-96B7-B3EA632B3FFF}" type="pres">
      <dgm:prSet presAssocID="{F73DB996-84A4-4298-B438-6A8EA5D3E247}" presName="level3hierChild" presStyleCnt="0"/>
      <dgm:spPr/>
    </dgm:pt>
    <dgm:pt modelId="{15862885-37BB-4300-A701-D84F6F6D76DA}" type="pres">
      <dgm:prSet presAssocID="{07AF3BDC-1066-4742-A2B1-3B600AA9AB42}" presName="conn2-1" presStyleLbl="parChTrans1D3" presStyleIdx="9" presStyleCnt="17"/>
      <dgm:spPr/>
      <dgm:t>
        <a:bodyPr/>
        <a:lstStyle/>
        <a:p>
          <a:endParaRPr lang="it-IT"/>
        </a:p>
      </dgm:t>
    </dgm:pt>
    <dgm:pt modelId="{C16DA443-B6B3-4104-AC42-E9679D27D060}" type="pres">
      <dgm:prSet presAssocID="{07AF3BDC-1066-4742-A2B1-3B600AA9AB42}" presName="connTx" presStyleLbl="parChTrans1D3" presStyleIdx="9" presStyleCnt="17"/>
      <dgm:spPr/>
      <dgm:t>
        <a:bodyPr/>
        <a:lstStyle/>
        <a:p>
          <a:endParaRPr lang="it-IT"/>
        </a:p>
      </dgm:t>
    </dgm:pt>
    <dgm:pt modelId="{C4EA7EEA-4ACA-49E4-91E3-5F81E38A47A1}" type="pres">
      <dgm:prSet presAssocID="{2FC1470D-DEB0-4917-8FE2-E7F7B0B2DD41}" presName="root2" presStyleCnt="0"/>
      <dgm:spPr/>
    </dgm:pt>
    <dgm:pt modelId="{9E0AEA2B-6EB4-4953-8877-7B8FFD7576E2}" type="pres">
      <dgm:prSet presAssocID="{2FC1470D-DEB0-4917-8FE2-E7F7B0B2DD41}" presName="LevelTwoTextNode" presStyleLbl="node3" presStyleIdx="9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55FE18-5C0C-40DF-AE19-05B13D6709C3}" type="pres">
      <dgm:prSet presAssocID="{2FC1470D-DEB0-4917-8FE2-E7F7B0B2DD41}" presName="level3hierChild" presStyleCnt="0"/>
      <dgm:spPr/>
    </dgm:pt>
    <dgm:pt modelId="{AFD305C8-1C58-4967-9989-83870C88F0BB}" type="pres">
      <dgm:prSet presAssocID="{74DAE48F-77BA-456D-A7AC-64CF0EA7FAD2}" presName="conn2-1" presStyleLbl="parChTrans1D3" presStyleIdx="10" presStyleCnt="17"/>
      <dgm:spPr/>
      <dgm:t>
        <a:bodyPr/>
        <a:lstStyle/>
        <a:p>
          <a:endParaRPr lang="it-IT"/>
        </a:p>
      </dgm:t>
    </dgm:pt>
    <dgm:pt modelId="{E0A56FFE-EC3B-400D-8817-449CB14B3828}" type="pres">
      <dgm:prSet presAssocID="{74DAE48F-77BA-456D-A7AC-64CF0EA7FAD2}" presName="connTx" presStyleLbl="parChTrans1D3" presStyleIdx="10" presStyleCnt="17"/>
      <dgm:spPr/>
      <dgm:t>
        <a:bodyPr/>
        <a:lstStyle/>
        <a:p>
          <a:endParaRPr lang="it-IT"/>
        </a:p>
      </dgm:t>
    </dgm:pt>
    <dgm:pt modelId="{8ECA8E40-D835-4E49-945E-09B44ED7FBEA}" type="pres">
      <dgm:prSet presAssocID="{12650D92-1ED8-440C-A5CF-4EF2E889571C}" presName="root2" presStyleCnt="0"/>
      <dgm:spPr/>
    </dgm:pt>
    <dgm:pt modelId="{8DB00DE0-5470-4807-A3D2-43B0AA0CE266}" type="pres">
      <dgm:prSet presAssocID="{12650D92-1ED8-440C-A5CF-4EF2E889571C}" presName="LevelTwoTextNode" presStyleLbl="node3" presStyleIdx="1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655AD02-6B8F-4D78-B49A-275159E716D3}" type="pres">
      <dgm:prSet presAssocID="{12650D92-1ED8-440C-A5CF-4EF2E889571C}" presName="level3hierChild" presStyleCnt="0"/>
      <dgm:spPr/>
    </dgm:pt>
    <dgm:pt modelId="{C8DEE45D-A870-4A8A-8551-F7D4C3F1785D}" type="pres">
      <dgm:prSet presAssocID="{DD7D1975-8D21-4911-8756-0113BBCC7D38}" presName="conn2-1" presStyleLbl="parChTrans1D3" presStyleIdx="11" presStyleCnt="17"/>
      <dgm:spPr/>
      <dgm:t>
        <a:bodyPr/>
        <a:lstStyle/>
        <a:p>
          <a:endParaRPr lang="it-IT"/>
        </a:p>
      </dgm:t>
    </dgm:pt>
    <dgm:pt modelId="{6C5864C4-92B7-4AE5-AC83-247EE9BFF402}" type="pres">
      <dgm:prSet presAssocID="{DD7D1975-8D21-4911-8756-0113BBCC7D38}" presName="connTx" presStyleLbl="parChTrans1D3" presStyleIdx="11" presStyleCnt="17"/>
      <dgm:spPr/>
      <dgm:t>
        <a:bodyPr/>
        <a:lstStyle/>
        <a:p>
          <a:endParaRPr lang="it-IT"/>
        </a:p>
      </dgm:t>
    </dgm:pt>
    <dgm:pt modelId="{130D7DBC-DD90-4B7D-A02F-53E6E4CD42B7}" type="pres">
      <dgm:prSet presAssocID="{76D50714-4AD0-4B2C-94DB-B5172438F6EB}" presName="root2" presStyleCnt="0"/>
      <dgm:spPr/>
    </dgm:pt>
    <dgm:pt modelId="{23DC5FCA-436F-4041-B0B5-0278AC0A4ECA}" type="pres">
      <dgm:prSet presAssocID="{76D50714-4AD0-4B2C-94DB-B5172438F6EB}" presName="LevelTwoTextNode" presStyleLbl="node3" presStyleIdx="1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2B503-3F54-4EA6-93C7-9A31028DFD1B}" type="pres">
      <dgm:prSet presAssocID="{76D50714-4AD0-4B2C-94DB-B5172438F6EB}" presName="level3hierChild" presStyleCnt="0"/>
      <dgm:spPr/>
    </dgm:pt>
    <dgm:pt modelId="{D3AD689A-19BD-4495-BD35-FC5ED347BD19}" type="pres">
      <dgm:prSet presAssocID="{F8902099-6EDA-45BB-9C7B-5A8076636320}" presName="conn2-1" presStyleLbl="parChTrans1D2" presStyleIdx="3" presStyleCnt="5"/>
      <dgm:spPr/>
      <dgm:t>
        <a:bodyPr/>
        <a:lstStyle/>
        <a:p>
          <a:endParaRPr lang="it-IT"/>
        </a:p>
      </dgm:t>
    </dgm:pt>
    <dgm:pt modelId="{5ED8E833-35AB-4EED-B8A7-3F4CF0E6D42E}" type="pres">
      <dgm:prSet presAssocID="{F8902099-6EDA-45BB-9C7B-5A8076636320}" presName="connTx" presStyleLbl="parChTrans1D2" presStyleIdx="3" presStyleCnt="5"/>
      <dgm:spPr/>
      <dgm:t>
        <a:bodyPr/>
        <a:lstStyle/>
        <a:p>
          <a:endParaRPr lang="it-IT"/>
        </a:p>
      </dgm:t>
    </dgm:pt>
    <dgm:pt modelId="{6D912354-E4DA-4E6A-ADBB-48739CC55E73}" type="pres">
      <dgm:prSet presAssocID="{D70893A3-E839-4BDC-9265-B53631743EAD}" presName="root2" presStyleCnt="0"/>
      <dgm:spPr/>
    </dgm:pt>
    <dgm:pt modelId="{583C270F-9014-499F-B005-ADF7920D8C11}" type="pres">
      <dgm:prSet presAssocID="{D70893A3-E839-4BDC-9265-B53631743EAD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709501-E545-4151-82D0-4A0BEFE42852}" type="pres">
      <dgm:prSet presAssocID="{D70893A3-E839-4BDC-9265-B53631743EAD}" presName="level3hierChild" presStyleCnt="0"/>
      <dgm:spPr/>
    </dgm:pt>
    <dgm:pt modelId="{C25F5A40-1226-4B61-B4E3-09A477468683}" type="pres">
      <dgm:prSet presAssocID="{3235F026-97CB-4A5F-A737-D5E7C7AC254E}" presName="conn2-1" presStyleLbl="parChTrans1D3" presStyleIdx="12" presStyleCnt="17"/>
      <dgm:spPr/>
      <dgm:t>
        <a:bodyPr/>
        <a:lstStyle/>
        <a:p>
          <a:endParaRPr lang="it-IT"/>
        </a:p>
      </dgm:t>
    </dgm:pt>
    <dgm:pt modelId="{375EF5AE-E0F5-4B11-A16A-DD480AFB51B3}" type="pres">
      <dgm:prSet presAssocID="{3235F026-97CB-4A5F-A737-D5E7C7AC254E}" presName="connTx" presStyleLbl="parChTrans1D3" presStyleIdx="12" presStyleCnt="17"/>
      <dgm:spPr/>
      <dgm:t>
        <a:bodyPr/>
        <a:lstStyle/>
        <a:p>
          <a:endParaRPr lang="it-IT"/>
        </a:p>
      </dgm:t>
    </dgm:pt>
    <dgm:pt modelId="{B68AAB37-73AB-47FB-B396-7E9C941D6DBF}" type="pres">
      <dgm:prSet presAssocID="{DF3E1F48-E672-4FBA-A676-D61616CC22E6}" presName="root2" presStyleCnt="0"/>
      <dgm:spPr/>
    </dgm:pt>
    <dgm:pt modelId="{8A714427-7DCA-4BBF-B166-E2874A3DBBD5}" type="pres">
      <dgm:prSet presAssocID="{DF3E1F48-E672-4FBA-A676-D61616CC22E6}" presName="LevelTwoTextNode" presStyleLbl="node3" presStyleIdx="12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5B68A1-5342-42F4-92C1-F7626D801291}" type="pres">
      <dgm:prSet presAssocID="{DF3E1F48-E672-4FBA-A676-D61616CC22E6}" presName="level3hierChild" presStyleCnt="0"/>
      <dgm:spPr/>
    </dgm:pt>
    <dgm:pt modelId="{4FCC256A-F4FA-4E01-925B-0302D74D2B0D}" type="pres">
      <dgm:prSet presAssocID="{41ABC8FB-323D-4D1A-9AE6-394F824F7963}" presName="conn2-1" presStyleLbl="parChTrans1D3" presStyleIdx="13" presStyleCnt="17"/>
      <dgm:spPr/>
      <dgm:t>
        <a:bodyPr/>
        <a:lstStyle/>
        <a:p>
          <a:endParaRPr lang="it-IT"/>
        </a:p>
      </dgm:t>
    </dgm:pt>
    <dgm:pt modelId="{DEE836AB-DF56-4192-A4E7-AA1FCC68AC5B}" type="pres">
      <dgm:prSet presAssocID="{41ABC8FB-323D-4D1A-9AE6-394F824F7963}" presName="connTx" presStyleLbl="parChTrans1D3" presStyleIdx="13" presStyleCnt="17"/>
      <dgm:spPr/>
      <dgm:t>
        <a:bodyPr/>
        <a:lstStyle/>
        <a:p>
          <a:endParaRPr lang="it-IT"/>
        </a:p>
      </dgm:t>
    </dgm:pt>
    <dgm:pt modelId="{BA7EA50C-FA8E-47B4-BE0E-C4677235E6BE}" type="pres">
      <dgm:prSet presAssocID="{0374CD70-BA64-4B5C-99C4-93452E03C1E0}" presName="root2" presStyleCnt="0"/>
      <dgm:spPr/>
    </dgm:pt>
    <dgm:pt modelId="{475A2050-9185-4CFC-B8EA-176FA9F08703}" type="pres">
      <dgm:prSet presAssocID="{0374CD70-BA64-4B5C-99C4-93452E03C1E0}" presName="LevelTwoTextNode" presStyleLbl="node3" presStyleIdx="1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609B7E2-8F56-4ABC-9228-98C190F5D481}" type="pres">
      <dgm:prSet presAssocID="{0374CD70-BA64-4B5C-99C4-93452E03C1E0}" presName="level3hierChild" presStyleCnt="0"/>
      <dgm:spPr/>
    </dgm:pt>
    <dgm:pt modelId="{58D1E358-760E-4A09-8F0C-423B6DA9BBC6}" type="pres">
      <dgm:prSet presAssocID="{0D1A14B7-B55A-48BD-B9C5-5CCB1B8A0EAE}" presName="conn2-1" presStyleLbl="parChTrans1D2" presStyleIdx="4" presStyleCnt="5"/>
      <dgm:spPr/>
      <dgm:t>
        <a:bodyPr/>
        <a:lstStyle/>
        <a:p>
          <a:endParaRPr lang="it-IT"/>
        </a:p>
      </dgm:t>
    </dgm:pt>
    <dgm:pt modelId="{2D9F466A-9A3B-4127-8703-D1CAF28B7E83}" type="pres">
      <dgm:prSet presAssocID="{0D1A14B7-B55A-48BD-B9C5-5CCB1B8A0EAE}" presName="connTx" presStyleLbl="parChTrans1D2" presStyleIdx="4" presStyleCnt="5"/>
      <dgm:spPr/>
      <dgm:t>
        <a:bodyPr/>
        <a:lstStyle/>
        <a:p>
          <a:endParaRPr lang="it-IT"/>
        </a:p>
      </dgm:t>
    </dgm:pt>
    <dgm:pt modelId="{B8AEBFDB-77E6-43C9-B20A-0F3C9C0DBE8E}" type="pres">
      <dgm:prSet presAssocID="{1347B85A-55FC-4654-952A-20AE4E11E794}" presName="root2" presStyleCnt="0"/>
      <dgm:spPr/>
    </dgm:pt>
    <dgm:pt modelId="{33124CB3-FAD2-48B0-912A-D8883BE8CD4A}" type="pres">
      <dgm:prSet presAssocID="{1347B85A-55FC-4654-952A-20AE4E11E794}" presName="LevelTwoTextNode" presStyleLbl="node2" presStyleIdx="4" presStyleCnt="5" custScaleX="104199" custScaleY="23127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B9E4C6B-CEF2-4593-A120-418CA08118EF}" type="pres">
      <dgm:prSet presAssocID="{1347B85A-55FC-4654-952A-20AE4E11E794}" presName="level3hierChild" presStyleCnt="0"/>
      <dgm:spPr/>
    </dgm:pt>
    <dgm:pt modelId="{C0BBBB49-06B2-4F43-9A8E-4FEAA7352B85}" type="pres">
      <dgm:prSet presAssocID="{EDCF6DBF-1DC3-4A23-9BD5-486E3FB7875B}" presName="conn2-1" presStyleLbl="parChTrans1D3" presStyleIdx="14" presStyleCnt="17"/>
      <dgm:spPr/>
      <dgm:t>
        <a:bodyPr/>
        <a:lstStyle/>
        <a:p>
          <a:endParaRPr lang="it-IT"/>
        </a:p>
      </dgm:t>
    </dgm:pt>
    <dgm:pt modelId="{144DA2C1-73D8-4A6C-BA69-197EC5BAD64C}" type="pres">
      <dgm:prSet presAssocID="{EDCF6DBF-1DC3-4A23-9BD5-486E3FB7875B}" presName="connTx" presStyleLbl="parChTrans1D3" presStyleIdx="14" presStyleCnt="17"/>
      <dgm:spPr/>
      <dgm:t>
        <a:bodyPr/>
        <a:lstStyle/>
        <a:p>
          <a:endParaRPr lang="it-IT"/>
        </a:p>
      </dgm:t>
    </dgm:pt>
    <dgm:pt modelId="{368CE8BD-9A47-47F7-A09A-9842A5A613C9}" type="pres">
      <dgm:prSet presAssocID="{DC0004E0-F116-46E7-96BE-271D2E3D878C}" presName="root2" presStyleCnt="0"/>
      <dgm:spPr/>
    </dgm:pt>
    <dgm:pt modelId="{17AD619B-EBC4-4958-A117-406F96864CC0}" type="pres">
      <dgm:prSet presAssocID="{DC0004E0-F116-46E7-96BE-271D2E3D878C}" presName="LevelTwoTextNode" presStyleLbl="node3" presStyleIdx="14" presStyleCnt="17" custScaleX="242745" custScaleY="14449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76DECE-A067-4F8D-B165-303D71D23325}" type="pres">
      <dgm:prSet presAssocID="{DC0004E0-F116-46E7-96BE-271D2E3D878C}" presName="level3hierChild" presStyleCnt="0"/>
      <dgm:spPr/>
    </dgm:pt>
    <dgm:pt modelId="{F434851C-E43F-4032-8362-61CB63D0B120}" type="pres">
      <dgm:prSet presAssocID="{2103F4EF-7184-4792-A04D-44A1957ADECF}" presName="conn2-1" presStyleLbl="parChTrans1D3" presStyleIdx="15" presStyleCnt="17"/>
      <dgm:spPr/>
      <dgm:t>
        <a:bodyPr/>
        <a:lstStyle/>
        <a:p>
          <a:endParaRPr lang="it-IT"/>
        </a:p>
      </dgm:t>
    </dgm:pt>
    <dgm:pt modelId="{84E18D63-C170-46C3-A046-DD2D10FC1D3D}" type="pres">
      <dgm:prSet presAssocID="{2103F4EF-7184-4792-A04D-44A1957ADECF}" presName="connTx" presStyleLbl="parChTrans1D3" presStyleIdx="15" presStyleCnt="17"/>
      <dgm:spPr/>
      <dgm:t>
        <a:bodyPr/>
        <a:lstStyle/>
        <a:p>
          <a:endParaRPr lang="it-IT"/>
        </a:p>
      </dgm:t>
    </dgm:pt>
    <dgm:pt modelId="{E7A581ED-1A56-401A-8448-47145FCD238F}" type="pres">
      <dgm:prSet presAssocID="{7EB68EA0-4569-4701-85AF-7BA0FA50FFDB}" presName="root2" presStyleCnt="0"/>
      <dgm:spPr/>
    </dgm:pt>
    <dgm:pt modelId="{0A740B90-CB87-4DAB-B801-6B033AB7FB66}" type="pres">
      <dgm:prSet presAssocID="{7EB68EA0-4569-4701-85AF-7BA0FA50FFDB}" presName="LevelTwoTextNode" presStyleLbl="node3" presStyleIdx="1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0E6C49-764E-40F0-8412-9564CD2381F3}" type="pres">
      <dgm:prSet presAssocID="{7EB68EA0-4569-4701-85AF-7BA0FA50FFDB}" presName="level3hierChild" presStyleCnt="0"/>
      <dgm:spPr/>
    </dgm:pt>
    <dgm:pt modelId="{0D182EFA-D9CF-4723-A1CB-643C66D1FA54}" type="pres">
      <dgm:prSet presAssocID="{4B4B9A2B-CE77-4B34-AC5A-A02284F662D2}" presName="conn2-1" presStyleLbl="parChTrans1D3" presStyleIdx="16" presStyleCnt="17"/>
      <dgm:spPr/>
      <dgm:t>
        <a:bodyPr/>
        <a:lstStyle/>
        <a:p>
          <a:endParaRPr lang="it-IT"/>
        </a:p>
      </dgm:t>
    </dgm:pt>
    <dgm:pt modelId="{E71A0EDD-D653-45D9-A8C9-7E70F5BF72C0}" type="pres">
      <dgm:prSet presAssocID="{4B4B9A2B-CE77-4B34-AC5A-A02284F662D2}" presName="connTx" presStyleLbl="parChTrans1D3" presStyleIdx="16" presStyleCnt="17"/>
      <dgm:spPr/>
      <dgm:t>
        <a:bodyPr/>
        <a:lstStyle/>
        <a:p>
          <a:endParaRPr lang="it-IT"/>
        </a:p>
      </dgm:t>
    </dgm:pt>
    <dgm:pt modelId="{6EBA85D8-8EBF-4070-A8E1-7CCBEBF3A598}" type="pres">
      <dgm:prSet presAssocID="{5D935F0D-5E6E-4D05-AEDA-EE9BBF9A834C}" presName="root2" presStyleCnt="0"/>
      <dgm:spPr/>
    </dgm:pt>
    <dgm:pt modelId="{B438BEF3-739C-43DF-AB0A-567C2715F60D}" type="pres">
      <dgm:prSet presAssocID="{5D935F0D-5E6E-4D05-AEDA-EE9BBF9A834C}" presName="LevelTwoTextNode" presStyleLbl="node3" presStyleIdx="1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A68AB3-2DB6-45C7-8A91-3A7AF8F69250}" type="pres">
      <dgm:prSet presAssocID="{5D935F0D-5E6E-4D05-AEDA-EE9BBF9A834C}" presName="level3hierChild" presStyleCnt="0"/>
      <dgm:spPr/>
    </dgm:pt>
  </dgm:ptLst>
  <dgm:cxnLst>
    <dgm:cxn modelId="{86676C1A-89CD-4525-B32B-2A8724BC9DDC}" type="presOf" srcId="{01C4AA48-1AB7-4BFB-9334-3C9948570FC7}" destId="{C004537B-AB98-4FFB-8622-990B7300A9F5}" srcOrd="0" destOrd="0" presId="urn:microsoft.com/office/officeart/2008/layout/HorizontalMultiLevelHierarchy"/>
    <dgm:cxn modelId="{67400F6E-D879-42EB-A08A-F584F36A97F1}" srcId="{CB55F7EC-33E4-4C47-8AD4-75F5A8E0303D}" destId="{6911DBB9-67D0-4DED-84CB-39D1B591A9ED}" srcOrd="0" destOrd="0" parTransId="{925AC6BA-F6BF-4DC2-9E20-0CB9D3D91BA1}" sibTransId="{00A792A8-55C8-46C8-A951-47C44853B201}"/>
    <dgm:cxn modelId="{F342FC22-4A7D-4DBA-8B4E-7FDC06F91EA7}" type="presOf" srcId="{F70F87A4-3BCA-4FA4-82C4-55447EDE6D47}" destId="{ECD83AEB-085F-4652-9050-A94D2C097078}" srcOrd="0" destOrd="0" presId="urn:microsoft.com/office/officeart/2008/layout/HorizontalMultiLevelHierarchy"/>
    <dgm:cxn modelId="{C3701D25-C6BF-4A2E-A6AC-EA8AC910DC1C}" type="presOf" srcId="{168D28F3-5000-4898-A242-1A8A0C61BE08}" destId="{46EC0122-F185-49F7-90B6-E53CD044EB9B}" srcOrd="1" destOrd="0" presId="urn:microsoft.com/office/officeart/2008/layout/HorizontalMultiLevelHierarchy"/>
    <dgm:cxn modelId="{6AFA7119-E7A8-4CF8-9732-666E4A4C78FD}" type="presOf" srcId="{41ABC8FB-323D-4D1A-9AE6-394F824F7963}" destId="{4FCC256A-F4FA-4E01-925B-0302D74D2B0D}" srcOrd="0" destOrd="0" presId="urn:microsoft.com/office/officeart/2008/layout/HorizontalMultiLevelHierarchy"/>
    <dgm:cxn modelId="{FED3C0C6-FE9A-4A9E-A168-DB2163951961}" type="presOf" srcId="{3235F026-97CB-4A5F-A737-D5E7C7AC254E}" destId="{375EF5AE-E0F5-4B11-A16A-DD480AFB51B3}" srcOrd="1" destOrd="0" presId="urn:microsoft.com/office/officeart/2008/layout/HorizontalMultiLevelHierarchy"/>
    <dgm:cxn modelId="{A5357295-E243-489D-A30D-DF477450FE5A}" type="presOf" srcId="{6911DBB9-67D0-4DED-84CB-39D1B591A9ED}" destId="{3B1DCD7B-8336-4365-9384-F7A7392FF39D}" srcOrd="0" destOrd="0" presId="urn:microsoft.com/office/officeart/2008/layout/HorizontalMultiLevelHierarchy"/>
    <dgm:cxn modelId="{5D5164BD-9A84-4B62-85AB-223E302F1B95}" type="presOf" srcId="{F8902099-6EDA-45BB-9C7B-5A8076636320}" destId="{D3AD689A-19BD-4495-BD35-FC5ED347BD19}" srcOrd="0" destOrd="0" presId="urn:microsoft.com/office/officeart/2008/layout/HorizontalMultiLevelHierarchy"/>
    <dgm:cxn modelId="{E3AAD79A-0964-4318-8226-FBD2EFF2718C}" type="presOf" srcId="{7EB68EA0-4569-4701-85AF-7BA0FA50FFDB}" destId="{0A740B90-CB87-4DAB-B801-6B033AB7FB66}" srcOrd="0" destOrd="0" presId="urn:microsoft.com/office/officeart/2008/layout/HorizontalMultiLevelHierarchy"/>
    <dgm:cxn modelId="{EEF23A76-6B7B-4E47-964E-0808CA07D6BC}" type="presOf" srcId="{41ABC8FB-323D-4D1A-9AE6-394F824F7963}" destId="{DEE836AB-DF56-4192-A4E7-AA1FCC68AC5B}" srcOrd="1" destOrd="0" presId="urn:microsoft.com/office/officeart/2008/layout/HorizontalMultiLevelHierarchy"/>
    <dgm:cxn modelId="{0ABCB1BF-1A1C-4CC0-A0F0-14710083265B}" type="presOf" srcId="{D51A9E2A-692D-411C-9DA3-484B85E7D0F7}" destId="{76FEB2F4-A1DF-4577-A2A9-C7EA4226B1E3}" srcOrd="0" destOrd="0" presId="urn:microsoft.com/office/officeart/2008/layout/HorizontalMultiLevelHierarchy"/>
    <dgm:cxn modelId="{7BD6DB53-135E-4CC9-9776-6967957C836F}" type="presOf" srcId="{4B4B9A2B-CE77-4B34-AC5A-A02284F662D2}" destId="{0D182EFA-D9CF-4723-A1CB-643C66D1FA54}" srcOrd="0" destOrd="0" presId="urn:microsoft.com/office/officeart/2008/layout/HorizontalMultiLevelHierarchy"/>
    <dgm:cxn modelId="{8B048CE9-D638-4AD1-899C-4EE0F41BF084}" type="presOf" srcId="{0D1A14B7-B55A-48BD-B9C5-5CCB1B8A0EAE}" destId="{58D1E358-760E-4A09-8F0C-423B6DA9BBC6}" srcOrd="0" destOrd="0" presId="urn:microsoft.com/office/officeart/2008/layout/HorizontalMultiLevelHierarchy"/>
    <dgm:cxn modelId="{439E26EA-2982-4A1A-9BBE-B2865A451166}" type="presOf" srcId="{1486FB28-1E1A-4CEC-99BF-6A9B87FB7AF1}" destId="{8308F4FA-2024-42B5-B4A5-B197798D02E3}" srcOrd="0" destOrd="0" presId="urn:microsoft.com/office/officeart/2008/layout/HorizontalMultiLevelHierarchy"/>
    <dgm:cxn modelId="{52A0E73F-9A9D-40EF-992B-F3393FAB3FA9}" type="presOf" srcId="{C470D302-764C-4E46-BE19-2569E14CD6FD}" destId="{02E7D13D-C5A7-460C-8F7F-99C058C7A6B6}" srcOrd="1" destOrd="0" presId="urn:microsoft.com/office/officeart/2008/layout/HorizontalMultiLevelHierarchy"/>
    <dgm:cxn modelId="{DA00D11D-BF0E-430E-8120-35FEA6757B5C}" type="presOf" srcId="{89B58ECF-6090-4151-B5BF-08D8EC26DF5C}" destId="{84AC9F31-09DF-498A-9750-168978CD50B3}" srcOrd="0" destOrd="0" presId="urn:microsoft.com/office/officeart/2008/layout/HorizontalMultiLevelHierarchy"/>
    <dgm:cxn modelId="{430C3C7E-FBCC-415A-8665-435D9AD06642}" srcId="{D70893A3-E839-4BDC-9265-B53631743EAD}" destId="{0374CD70-BA64-4B5C-99C4-93452E03C1E0}" srcOrd="1" destOrd="0" parTransId="{41ABC8FB-323D-4D1A-9AE6-394F824F7963}" sibTransId="{0A310C66-43FC-482E-A941-FC6EE9C2A5FF}"/>
    <dgm:cxn modelId="{74E4FCB9-A8F0-4D50-B723-B373E0E64EE5}" type="presOf" srcId="{4B4B9A2B-CE77-4B34-AC5A-A02284F662D2}" destId="{E71A0EDD-D653-45D9-A8C9-7E70F5BF72C0}" srcOrd="1" destOrd="0" presId="urn:microsoft.com/office/officeart/2008/layout/HorizontalMultiLevelHierarchy"/>
    <dgm:cxn modelId="{06017979-1C03-4679-AB70-E2E1FFACD323}" type="presOf" srcId="{5E98A969-AE2F-4A27-A1DF-4A64D5F58CFD}" destId="{35402386-4E7F-45C9-8BC2-E37ED810432C}" srcOrd="0" destOrd="0" presId="urn:microsoft.com/office/officeart/2008/layout/HorizontalMultiLevelHierarchy"/>
    <dgm:cxn modelId="{8B79B6AE-8F78-4B22-90F8-EAE1C7C9EEAE}" type="presOf" srcId="{925AC6BA-F6BF-4DC2-9E20-0CB9D3D91BA1}" destId="{F3D6A0BD-11BA-4BBB-982A-B5B990328D5A}" srcOrd="1" destOrd="0" presId="urn:microsoft.com/office/officeart/2008/layout/HorizontalMultiLevelHierarchy"/>
    <dgm:cxn modelId="{9ED9C6AC-9E80-4799-ADDF-4452D14F2A2E}" type="presOf" srcId="{5D935F0D-5E6E-4D05-AEDA-EE9BBF9A834C}" destId="{B438BEF3-739C-43DF-AB0A-567C2715F60D}" srcOrd="0" destOrd="0" presId="urn:microsoft.com/office/officeart/2008/layout/HorizontalMultiLevelHierarchy"/>
    <dgm:cxn modelId="{4C1EED32-C0DD-4F8B-A582-B7CB0B4317DD}" type="presOf" srcId="{EDCF6DBF-1DC3-4A23-9BD5-486E3FB7875B}" destId="{144DA2C1-73D8-4A6C-BA69-197EC5BAD64C}" srcOrd="1" destOrd="0" presId="urn:microsoft.com/office/officeart/2008/layout/HorizontalMultiLevelHierarchy"/>
    <dgm:cxn modelId="{6C2A23E9-2FE1-4AD2-9457-2F5430ADC368}" type="presOf" srcId="{D328DC82-A156-4FF3-94DF-76A810182CE6}" destId="{607EE55F-760F-47EA-8492-77064A0D155E}" srcOrd="1" destOrd="0" presId="urn:microsoft.com/office/officeart/2008/layout/HorizontalMultiLevelHierarchy"/>
    <dgm:cxn modelId="{FBA3173B-F949-484E-9F4D-302EC92054FC}" srcId="{1BDBF80A-1C2E-4E92-92AF-207EDA90F793}" destId="{CB55F7EC-33E4-4C47-8AD4-75F5A8E0303D}" srcOrd="0" destOrd="0" parTransId="{FB1AC1F5-87C4-4629-B733-BF3AE762A2E1}" sibTransId="{3208465C-FDFF-4944-8976-9FBA9DEFC010}"/>
    <dgm:cxn modelId="{5C60F97D-B710-49E5-BD99-F1D6A2C1A90A}" type="presOf" srcId="{DD7D1975-8D21-4911-8756-0113BBCC7D38}" destId="{C8DEE45D-A870-4A8A-8551-F7D4C3F1785D}" srcOrd="0" destOrd="0" presId="urn:microsoft.com/office/officeart/2008/layout/HorizontalMultiLevelHierarchy"/>
    <dgm:cxn modelId="{0B3D6EE5-EC63-4153-B6FC-80F51F36E419}" type="presOf" srcId="{3235F026-97CB-4A5F-A737-D5E7C7AC254E}" destId="{C25F5A40-1226-4B61-B4E3-09A477468683}" srcOrd="0" destOrd="0" presId="urn:microsoft.com/office/officeart/2008/layout/HorizontalMultiLevelHierarchy"/>
    <dgm:cxn modelId="{E54B46D0-DA4D-4487-A01A-0D8A23128AA1}" type="presOf" srcId="{CA8C7DD8-CB3B-4F9F-8FB9-C07EFE14B65A}" destId="{790B25E1-79A5-4B48-87E7-428AEB3D471C}" srcOrd="0" destOrd="0" presId="urn:microsoft.com/office/officeart/2008/layout/HorizontalMultiLevelHierarchy"/>
    <dgm:cxn modelId="{D09E0F9A-189F-40F6-A118-976CE0982FB6}" srcId="{11A53FDD-AF73-4183-BF21-6849E0C8DCF5}" destId="{76D50714-4AD0-4B2C-94DB-B5172438F6EB}" srcOrd="3" destOrd="0" parTransId="{DD7D1975-8D21-4911-8756-0113BBCC7D38}" sibTransId="{08F058C5-8DB0-494B-B7EF-2CE9DBEB53DC}"/>
    <dgm:cxn modelId="{167B0FD0-E02D-4689-AB22-6B5550BC32B5}" type="presOf" srcId="{DD7D1975-8D21-4911-8756-0113BBCC7D38}" destId="{6C5864C4-92B7-4AE5-AC83-247EE9BFF402}" srcOrd="1" destOrd="0" presId="urn:microsoft.com/office/officeart/2008/layout/HorizontalMultiLevelHierarchy"/>
    <dgm:cxn modelId="{15C43A4F-CC78-41CA-8EC8-93CC687AEFDE}" type="presOf" srcId="{1486FB28-1E1A-4CEC-99BF-6A9B87FB7AF1}" destId="{C04740DD-0848-4597-B1C4-EC9F70D660B3}" srcOrd="1" destOrd="0" presId="urn:microsoft.com/office/officeart/2008/layout/HorizontalMultiLevelHierarchy"/>
    <dgm:cxn modelId="{858B99F9-E2ED-4FAC-9E3A-73124B531D6B}" type="presOf" srcId="{F8902099-6EDA-45BB-9C7B-5A8076636320}" destId="{5ED8E833-35AB-4EED-B8A7-3F4CF0E6D42E}" srcOrd="1" destOrd="0" presId="urn:microsoft.com/office/officeart/2008/layout/HorizontalMultiLevelHierarchy"/>
    <dgm:cxn modelId="{CCB4EEFB-9F5A-495E-BED7-3FA3B309F143}" srcId="{D70893A3-E839-4BDC-9265-B53631743EAD}" destId="{DF3E1F48-E672-4FBA-A676-D61616CC22E6}" srcOrd="0" destOrd="0" parTransId="{3235F026-97CB-4A5F-A737-D5E7C7AC254E}" sibTransId="{50D93801-0AC4-4AC6-8F76-4083AA9E42F1}"/>
    <dgm:cxn modelId="{BF11C39F-3F5E-40EB-8664-F3744EE84D44}" srcId="{6911DBB9-67D0-4DED-84CB-39D1B591A9ED}" destId="{89B58ECF-6090-4151-B5BF-08D8EC26DF5C}" srcOrd="1" destOrd="0" parTransId="{D328DC82-A156-4FF3-94DF-76A810182CE6}" sibTransId="{0DC4E0AF-B089-4BB7-B05F-A6EE613D3FCB}"/>
    <dgm:cxn modelId="{2450E126-8DF3-4251-BD3D-B03B6E383652}" type="presOf" srcId="{6C7DDAB3-CDB3-4A47-A75F-B5E5E3EEF241}" destId="{7E327C57-5AF6-4A84-8C6D-0BFD71C67587}" srcOrd="1" destOrd="0" presId="urn:microsoft.com/office/officeart/2008/layout/HorizontalMultiLevelHierarchy"/>
    <dgm:cxn modelId="{18CCFBFD-2395-4691-9483-F042356BA87C}" type="presOf" srcId="{DF3E1F48-E672-4FBA-A676-D61616CC22E6}" destId="{8A714427-7DCA-4BBF-B166-E2874A3DBBD5}" srcOrd="0" destOrd="0" presId="urn:microsoft.com/office/officeart/2008/layout/HorizontalMultiLevelHierarchy"/>
    <dgm:cxn modelId="{6C3898D1-6BAA-422F-96BF-305A2B196F65}" srcId="{6911DBB9-67D0-4DED-84CB-39D1B591A9ED}" destId="{5E98A969-AE2F-4A27-A1DF-4A64D5F58CFD}" srcOrd="0" destOrd="0" parTransId="{1486FB28-1E1A-4CEC-99BF-6A9B87FB7AF1}" sibTransId="{DF130858-C42A-4C59-8033-1D0C4103EE0C}"/>
    <dgm:cxn modelId="{3A9C108E-1571-42B0-A34B-75DFC22C78AD}" type="presOf" srcId="{76D50714-4AD0-4B2C-94DB-B5172438F6EB}" destId="{23DC5FCA-436F-4041-B0B5-0278AC0A4ECA}" srcOrd="0" destOrd="0" presId="urn:microsoft.com/office/officeart/2008/layout/HorizontalMultiLevelHierarchy"/>
    <dgm:cxn modelId="{7C430DFC-94CA-497E-A6DB-C19802DE6DE0}" type="presOf" srcId="{C37877DE-B289-46A0-92E3-5E1869F20606}" destId="{5BB8FAAD-6629-425D-8D82-CE5887EC2496}" srcOrd="0" destOrd="0" presId="urn:microsoft.com/office/officeart/2008/layout/HorizontalMultiLevelHierarchy"/>
    <dgm:cxn modelId="{0C19478B-2170-41F0-90B2-63F922FBD1D0}" type="presOf" srcId="{2103F4EF-7184-4792-A04D-44A1957ADECF}" destId="{F434851C-E43F-4032-8362-61CB63D0B120}" srcOrd="0" destOrd="0" presId="urn:microsoft.com/office/officeart/2008/layout/HorizontalMultiLevelHierarchy"/>
    <dgm:cxn modelId="{291213CE-D471-48DE-9893-0B0F0D45BAAD}" srcId="{CB55F7EC-33E4-4C47-8AD4-75F5A8E0303D}" destId="{1347B85A-55FC-4654-952A-20AE4E11E794}" srcOrd="4" destOrd="0" parTransId="{0D1A14B7-B55A-48BD-B9C5-5CCB1B8A0EAE}" sibTransId="{F7328682-E2B1-4C0E-AE14-3656D9D708AC}"/>
    <dgm:cxn modelId="{3B0D3C85-778C-4463-9948-78FD3E5D5C6D}" type="presOf" srcId="{925AC6BA-F6BF-4DC2-9E20-0CB9D3D91BA1}" destId="{DB6AF9D6-1AC8-4FF2-8AF7-8E0D7D46EC06}" srcOrd="0" destOrd="0" presId="urn:microsoft.com/office/officeart/2008/layout/HorizontalMultiLevelHierarchy"/>
    <dgm:cxn modelId="{899C36EC-47A0-4DFA-9258-E0EEF74B5F3E}" type="presOf" srcId="{F70F87A4-3BCA-4FA4-82C4-55447EDE6D47}" destId="{1FBBB5AA-B6D8-478B-9BCC-87AB3C10D14C}" srcOrd="1" destOrd="0" presId="urn:microsoft.com/office/officeart/2008/layout/HorizontalMultiLevelHierarchy"/>
    <dgm:cxn modelId="{113A0DD5-D52D-4488-BE78-75DD77CB784C}" type="presOf" srcId="{2CEB9EBA-420A-41D0-A0B5-F79FC56689A5}" destId="{BBE19A02-5386-4294-B5E9-8D21E86FA5DA}" srcOrd="1" destOrd="0" presId="urn:microsoft.com/office/officeart/2008/layout/HorizontalMultiLevelHierarchy"/>
    <dgm:cxn modelId="{AC1410EE-CA92-4476-B3CF-5E941634F637}" type="presOf" srcId="{168D28F3-5000-4898-A242-1A8A0C61BE08}" destId="{AAA0419F-C20D-4754-A35E-290146849E9B}" srcOrd="0" destOrd="0" presId="urn:microsoft.com/office/officeart/2008/layout/HorizontalMultiLevelHierarchy"/>
    <dgm:cxn modelId="{016FC5FD-E8CB-49E0-A500-394ED34823B2}" type="presOf" srcId="{6C7DDAB3-CDB3-4A47-A75F-B5E5E3EEF241}" destId="{76B091CC-29F1-4A68-A57B-2B1E5771FD3C}" srcOrd="0" destOrd="0" presId="urn:microsoft.com/office/officeart/2008/layout/HorizontalMultiLevelHierarchy"/>
    <dgm:cxn modelId="{662A2D11-473B-4CA0-BC3F-B6B5DF9EB2BE}" type="presOf" srcId="{C470D302-764C-4E46-BE19-2569E14CD6FD}" destId="{1C1872F5-75E2-45B8-8CC3-620A8D67DA5A}" srcOrd="0" destOrd="0" presId="urn:microsoft.com/office/officeart/2008/layout/HorizontalMultiLevelHierarchy"/>
    <dgm:cxn modelId="{C4847E59-F890-4284-8B09-5D984930C7A9}" srcId="{6911DBB9-67D0-4DED-84CB-39D1B591A9ED}" destId="{5D32BC9A-709B-4DE1-A638-FA72717EF633}" srcOrd="5" destOrd="0" parTransId="{99ADD87E-BD22-4EED-AA6F-82C08FA25850}" sibTransId="{E05D0953-35DD-44EC-92EA-8A28709A7EB8}"/>
    <dgm:cxn modelId="{533C9ED6-9DC5-4F32-B373-087A247CBDC0}" type="presOf" srcId="{99ADD87E-BD22-4EED-AA6F-82C08FA25850}" destId="{3F629BFD-C137-4E52-80AC-8D43A22D52FE}" srcOrd="1" destOrd="0" presId="urn:microsoft.com/office/officeart/2008/layout/HorizontalMultiLevelHierarchy"/>
    <dgm:cxn modelId="{F031B93C-DF22-4D04-8D76-1418490E5DCF}" srcId="{1347B85A-55FC-4654-952A-20AE4E11E794}" destId="{5D935F0D-5E6E-4D05-AEDA-EE9BBF9A834C}" srcOrd="2" destOrd="0" parTransId="{4B4B9A2B-CE77-4B34-AC5A-A02284F662D2}" sibTransId="{4EACF9EA-29FA-4E20-BDB4-3DA3AFED0CA2}"/>
    <dgm:cxn modelId="{0A20650D-AB58-4DE5-8B3C-A17A46DEC614}" type="presOf" srcId="{D328DC82-A156-4FF3-94DF-76A810182CE6}" destId="{58901CDD-89E0-4F4F-966E-052A4B3775C0}" srcOrd="0" destOrd="0" presId="urn:microsoft.com/office/officeart/2008/layout/HorizontalMultiLevelHierarchy"/>
    <dgm:cxn modelId="{7093B29B-50A2-4425-AAD1-3FD871A1A94C}" type="presOf" srcId="{C37877DE-B289-46A0-92E3-5E1869F20606}" destId="{E393FB0A-EA44-4F70-A08B-07FD6AEBEDCD}" srcOrd="1" destOrd="0" presId="urn:microsoft.com/office/officeart/2008/layout/HorizontalMultiLevelHierarchy"/>
    <dgm:cxn modelId="{16282973-61FE-46ED-931F-4A44C499A1BA}" type="presOf" srcId="{D6F19C5A-88E4-42CE-8DD7-5F9D533AE36A}" destId="{811B75A5-EB1F-44EF-8D8D-2F17308702EB}" srcOrd="0" destOrd="0" presId="urn:microsoft.com/office/officeart/2008/layout/HorizontalMultiLevelHierarchy"/>
    <dgm:cxn modelId="{899DCC62-6228-4DE1-AA62-583D6BCE913F}" type="presOf" srcId="{5D32BC9A-709B-4DE1-A638-FA72717EF633}" destId="{8A98CAA2-25E8-4167-A4E1-FB9D9ACC29A8}" srcOrd="0" destOrd="0" presId="urn:microsoft.com/office/officeart/2008/layout/HorizontalMultiLevelHierarchy"/>
    <dgm:cxn modelId="{95140EA5-F48D-43BE-82E7-3A91C6FA252F}" type="presOf" srcId="{CA0E3F7A-013C-4130-B845-9728625BF3AF}" destId="{0987A281-9444-4914-B850-84C940AAC8D7}" srcOrd="0" destOrd="0" presId="urn:microsoft.com/office/officeart/2008/layout/HorizontalMultiLevelHierarchy"/>
    <dgm:cxn modelId="{BD4FDEE7-34CC-4403-BC9D-87C78A6FC667}" srcId="{CB55F7EC-33E4-4C47-8AD4-75F5A8E0303D}" destId="{11A53FDD-AF73-4183-BF21-6849E0C8DCF5}" srcOrd="2" destOrd="0" parTransId="{2CEB9EBA-420A-41D0-A0B5-F79FC56689A5}" sibTransId="{65186645-E220-4956-8559-2B9FB10CC00A}"/>
    <dgm:cxn modelId="{392F2810-ECD3-4FE6-9697-7A40036BDC52}" type="presOf" srcId="{74DAE48F-77BA-456D-A7AC-64CF0EA7FAD2}" destId="{AFD305C8-1C58-4967-9989-83870C88F0BB}" srcOrd="0" destOrd="0" presId="urn:microsoft.com/office/officeart/2008/layout/HorizontalMultiLevelHierarchy"/>
    <dgm:cxn modelId="{980682DE-34DE-46B1-8E6B-1A369D3253D7}" type="presOf" srcId="{1347B85A-55FC-4654-952A-20AE4E11E794}" destId="{33124CB3-FAD2-48B0-912A-D8883BE8CD4A}" srcOrd="0" destOrd="0" presId="urn:microsoft.com/office/officeart/2008/layout/HorizontalMultiLevelHierarchy"/>
    <dgm:cxn modelId="{2521CFCA-D582-4781-9539-1585ECD381B1}" type="presOf" srcId="{11A53FDD-AF73-4183-BF21-6849E0C8DCF5}" destId="{CAEC61DB-CC4A-4D66-B8F1-F5451875F683}" srcOrd="0" destOrd="0" presId="urn:microsoft.com/office/officeart/2008/layout/HorizontalMultiLevelHierarchy"/>
    <dgm:cxn modelId="{13F21CC6-3402-47CD-B7E9-BA74CD977D12}" srcId="{CB55F7EC-33E4-4C47-8AD4-75F5A8E0303D}" destId="{CA0E3F7A-013C-4130-B845-9728625BF3AF}" srcOrd="1" destOrd="0" parTransId="{6C7DDAB3-CDB3-4A47-A75F-B5E5E3EEF241}" sibTransId="{0CB27CF6-D576-4825-84F1-83108731A70E}"/>
    <dgm:cxn modelId="{86A62535-53E4-4343-B788-ECA455166213}" type="presOf" srcId="{D6F19C5A-88E4-42CE-8DD7-5F9D533AE36A}" destId="{554EAB84-8CCE-40A4-898D-47E79EC74787}" srcOrd="1" destOrd="0" presId="urn:microsoft.com/office/officeart/2008/layout/HorizontalMultiLevelHierarchy"/>
    <dgm:cxn modelId="{85B44263-34FE-4792-9867-11AC77F8DC45}" srcId="{CA0E3F7A-013C-4130-B845-9728625BF3AF}" destId="{D51A9E2A-692D-411C-9DA3-484B85E7D0F7}" srcOrd="1" destOrd="0" parTransId="{C37877DE-B289-46A0-92E3-5E1869F20606}" sibTransId="{BB5DBAF3-C878-4EC7-BB32-09FE161679E1}"/>
    <dgm:cxn modelId="{1C8CA7E9-39B6-48D1-A128-FE049FFC4E47}" type="presOf" srcId="{55FBB843-6CE8-47F4-8A04-B48374EBD964}" destId="{1A84AD65-F209-4307-B48C-C773DFB1A0E9}" srcOrd="0" destOrd="0" presId="urn:microsoft.com/office/officeart/2008/layout/HorizontalMultiLevelHierarchy"/>
    <dgm:cxn modelId="{A7E576F9-CDFE-4B44-8E8B-1D3A5DDF712B}" type="presOf" srcId="{0374CD70-BA64-4B5C-99C4-93452E03C1E0}" destId="{475A2050-9185-4CFC-B8EA-176FA9F08703}" srcOrd="0" destOrd="0" presId="urn:microsoft.com/office/officeart/2008/layout/HorizontalMultiLevelHierarchy"/>
    <dgm:cxn modelId="{57FA1E49-1A7E-4D6D-BF10-ACD7E2BC6106}" type="presOf" srcId="{74DAE48F-77BA-456D-A7AC-64CF0EA7FAD2}" destId="{E0A56FFE-EC3B-400D-8817-449CB14B3828}" srcOrd="1" destOrd="0" presId="urn:microsoft.com/office/officeart/2008/layout/HorizontalMultiLevelHierarchy"/>
    <dgm:cxn modelId="{714AE97A-8EB4-47B7-86D3-7004333C909E}" type="presOf" srcId="{0D1A14B7-B55A-48BD-B9C5-5CCB1B8A0EAE}" destId="{2D9F466A-9A3B-4127-8703-D1CAF28B7E83}" srcOrd="1" destOrd="0" presId="urn:microsoft.com/office/officeart/2008/layout/HorizontalMultiLevelHierarchy"/>
    <dgm:cxn modelId="{7C571637-F247-45B1-B5E5-BE558E4C49CA}" type="presOf" srcId="{CB55F7EC-33E4-4C47-8AD4-75F5A8E0303D}" destId="{4CF0E44C-034B-4D0D-A506-978CD8D533FD}" srcOrd="0" destOrd="0" presId="urn:microsoft.com/office/officeart/2008/layout/HorizontalMultiLevelHierarchy"/>
    <dgm:cxn modelId="{43ED5857-9697-4BA0-A45D-1D4106291926}" type="presOf" srcId="{2103F4EF-7184-4792-A04D-44A1957ADECF}" destId="{84E18D63-C170-46C3-A046-DD2D10FC1D3D}" srcOrd="1" destOrd="0" presId="urn:microsoft.com/office/officeart/2008/layout/HorizontalMultiLevelHierarchy"/>
    <dgm:cxn modelId="{DBF91272-EB21-4377-9EC2-1BB821AF59C4}" srcId="{11A53FDD-AF73-4183-BF21-6849E0C8DCF5}" destId="{2FC1470D-DEB0-4917-8FE2-E7F7B0B2DD41}" srcOrd="1" destOrd="0" parTransId="{07AF3BDC-1066-4742-A2B1-3B600AA9AB42}" sibTransId="{57666A76-F155-4ED7-A79D-ED1994A93FED}"/>
    <dgm:cxn modelId="{BB36A2BB-9ED2-4105-880A-A074332E4B39}" type="presOf" srcId="{07AF3BDC-1066-4742-A2B1-3B600AA9AB42}" destId="{C16DA443-B6B3-4104-AC42-E9679D27D060}" srcOrd="1" destOrd="0" presId="urn:microsoft.com/office/officeart/2008/layout/HorizontalMultiLevelHierarchy"/>
    <dgm:cxn modelId="{3A7192E4-6BF5-4D44-988D-A223AD2654EB}" srcId="{CA0E3F7A-013C-4130-B845-9728625BF3AF}" destId="{01C4AA48-1AB7-4BFB-9334-3C9948570FC7}" srcOrd="0" destOrd="0" parTransId="{168D28F3-5000-4898-A242-1A8A0C61BE08}" sibTransId="{C67F31F6-91A0-4401-A9E0-190B2DF2347C}"/>
    <dgm:cxn modelId="{053D5E04-ACB3-4830-860A-9EAAB49A3D1C}" type="presOf" srcId="{1BDBF80A-1C2E-4E92-92AF-207EDA90F793}" destId="{C7DC294F-51EA-48EA-80A7-FEDFB29B5679}" srcOrd="0" destOrd="0" presId="urn:microsoft.com/office/officeart/2008/layout/HorizontalMultiLevelHierarchy"/>
    <dgm:cxn modelId="{C3A22A78-ED49-4239-908D-7006878A81AC}" srcId="{11A53FDD-AF73-4183-BF21-6849E0C8DCF5}" destId="{12650D92-1ED8-440C-A5CF-4EF2E889571C}" srcOrd="2" destOrd="0" parTransId="{74DAE48F-77BA-456D-A7AC-64CF0EA7FAD2}" sibTransId="{52E02C0D-6602-4F19-A8AF-09555EEA9906}"/>
    <dgm:cxn modelId="{F6DA5BB3-B237-4091-887F-396E5A4E6AF0}" srcId="{1347B85A-55FC-4654-952A-20AE4E11E794}" destId="{7EB68EA0-4569-4701-85AF-7BA0FA50FFDB}" srcOrd="1" destOrd="0" parTransId="{2103F4EF-7184-4792-A04D-44A1957ADECF}" sibTransId="{5EEBE212-26D0-4826-8DBB-ADEF33B6E5A3}"/>
    <dgm:cxn modelId="{642FA395-7F74-40E4-B45F-0159C1E199B0}" type="presOf" srcId="{DC0004E0-F116-46E7-96BE-271D2E3D878C}" destId="{17AD619B-EBC4-4958-A117-406F96864CC0}" srcOrd="0" destOrd="0" presId="urn:microsoft.com/office/officeart/2008/layout/HorizontalMultiLevelHierarchy"/>
    <dgm:cxn modelId="{7D5FCE30-A36A-4C65-A36E-4640079171F1}" type="presOf" srcId="{07AF3BDC-1066-4742-A2B1-3B600AA9AB42}" destId="{15862885-37BB-4300-A701-D84F6F6D76DA}" srcOrd="0" destOrd="0" presId="urn:microsoft.com/office/officeart/2008/layout/HorizontalMultiLevelHierarchy"/>
    <dgm:cxn modelId="{5149E338-E823-4968-B13E-1A33E1F061C3}" type="presOf" srcId="{12650D92-1ED8-440C-A5CF-4EF2E889571C}" destId="{8DB00DE0-5470-4807-A3D2-43B0AA0CE266}" srcOrd="0" destOrd="0" presId="urn:microsoft.com/office/officeart/2008/layout/HorizontalMultiLevelHierarchy"/>
    <dgm:cxn modelId="{5A8934D1-A81C-44D0-8911-A5891D408DA5}" type="presOf" srcId="{D23EFA3F-7E6A-4E75-B3CA-F013DEC2DA67}" destId="{ED20A038-F4B2-4E98-AB0A-ED9D547B3D9B}" srcOrd="0" destOrd="0" presId="urn:microsoft.com/office/officeart/2008/layout/HorizontalMultiLevelHierarchy"/>
    <dgm:cxn modelId="{B38E5CFB-6339-4A6D-A6B1-052118142D44}" type="presOf" srcId="{99ADD87E-BD22-4EED-AA6F-82C08FA25850}" destId="{88D2FEF9-243B-4ED4-B03D-3CF7A86539E5}" srcOrd="0" destOrd="0" presId="urn:microsoft.com/office/officeart/2008/layout/HorizontalMultiLevelHierarchy"/>
    <dgm:cxn modelId="{14F626E6-814D-4AD0-A769-E38686684336}" type="presOf" srcId="{F73DB996-84A4-4298-B438-6A8EA5D3E247}" destId="{4C4391FC-1B87-459C-B5B4-794FB250BC2B}" srcOrd="0" destOrd="0" presId="urn:microsoft.com/office/officeart/2008/layout/HorizontalMultiLevelHierarchy"/>
    <dgm:cxn modelId="{B199EEDE-FC5F-4511-AF25-4C0EF71AF429}" srcId="{CB55F7EC-33E4-4C47-8AD4-75F5A8E0303D}" destId="{D70893A3-E839-4BDC-9265-B53631743EAD}" srcOrd="3" destOrd="0" parTransId="{F8902099-6EDA-45BB-9C7B-5A8076636320}" sibTransId="{F05657D6-5045-40EE-ABB5-70EFC095D20C}"/>
    <dgm:cxn modelId="{EA99F9AE-F2D5-44A8-9A51-AAF5B3D11009}" srcId="{6911DBB9-67D0-4DED-84CB-39D1B591A9ED}" destId="{CA8C7DD8-CB3B-4F9F-8FB9-C07EFE14B65A}" srcOrd="4" destOrd="0" parTransId="{D6F19C5A-88E4-42CE-8DD7-5F9D533AE36A}" sibTransId="{5E71C595-CB68-4BC1-8D0E-EB8F0DDF68E8}"/>
    <dgm:cxn modelId="{65556917-86B8-4086-BFFB-B0E0116E30C8}" srcId="{6911DBB9-67D0-4DED-84CB-39D1B591A9ED}" destId="{D23EFA3F-7E6A-4E75-B3CA-F013DEC2DA67}" srcOrd="2" destOrd="0" parTransId="{C470D302-764C-4E46-BE19-2569E14CD6FD}" sibTransId="{E60C4AAF-6575-463F-8E44-0FB115BEA589}"/>
    <dgm:cxn modelId="{D04A2446-6AA9-4F5D-A615-FA7809248661}" type="presOf" srcId="{07EB288C-7D0B-495C-A6B4-1BAC21F6357A}" destId="{ACBA8C55-5176-44FA-8E00-400B88DD8406}" srcOrd="0" destOrd="0" presId="urn:microsoft.com/office/officeart/2008/layout/HorizontalMultiLevelHierarchy"/>
    <dgm:cxn modelId="{5EB00618-6CF7-4789-9A48-2F774BAFC3B8}" srcId="{1347B85A-55FC-4654-952A-20AE4E11E794}" destId="{DC0004E0-F116-46E7-96BE-271D2E3D878C}" srcOrd="0" destOrd="0" parTransId="{EDCF6DBF-1DC3-4A23-9BD5-486E3FB7875B}" sibTransId="{1D88AE4B-DD2D-4A02-BF5E-91BCB358CE8E}"/>
    <dgm:cxn modelId="{2CCD59EE-637B-4B54-AF79-88C81B37D550}" type="presOf" srcId="{EDCF6DBF-1DC3-4A23-9BD5-486E3FB7875B}" destId="{C0BBBB49-06B2-4F43-9A8E-4FEAA7352B85}" srcOrd="0" destOrd="0" presId="urn:microsoft.com/office/officeart/2008/layout/HorizontalMultiLevelHierarchy"/>
    <dgm:cxn modelId="{F1F6B506-3038-48F7-A0F0-794A246E5933}" srcId="{11A53FDD-AF73-4183-BF21-6849E0C8DCF5}" destId="{F73DB996-84A4-4298-B438-6A8EA5D3E247}" srcOrd="0" destOrd="0" parTransId="{07EB288C-7D0B-495C-A6B4-1BAC21F6357A}" sibTransId="{5838E6AD-7B39-400E-9527-55E34936502D}"/>
    <dgm:cxn modelId="{146ADB06-2E9A-4BB5-BDF8-477A2DEFC9EB}" type="presOf" srcId="{2FC1470D-DEB0-4917-8FE2-E7F7B0B2DD41}" destId="{9E0AEA2B-6EB4-4953-8877-7B8FFD7576E2}" srcOrd="0" destOrd="0" presId="urn:microsoft.com/office/officeart/2008/layout/HorizontalMultiLevelHierarchy"/>
    <dgm:cxn modelId="{7680EFB4-284C-40D2-84F7-13811712A4DA}" type="presOf" srcId="{D70893A3-E839-4BDC-9265-B53631743EAD}" destId="{583C270F-9014-499F-B005-ADF7920D8C11}" srcOrd="0" destOrd="0" presId="urn:microsoft.com/office/officeart/2008/layout/HorizontalMultiLevelHierarchy"/>
    <dgm:cxn modelId="{97E54E0C-E9CD-4431-949C-94E170677897}" type="presOf" srcId="{2CEB9EBA-420A-41D0-A0B5-F79FC56689A5}" destId="{52A1A66E-B66B-4279-9256-8EC871275F0F}" srcOrd="0" destOrd="0" presId="urn:microsoft.com/office/officeart/2008/layout/HorizontalMultiLevelHierarchy"/>
    <dgm:cxn modelId="{0B244CAF-EC9A-4541-B9EC-9F7C5658BF56}" type="presOf" srcId="{07EB288C-7D0B-495C-A6B4-1BAC21F6357A}" destId="{F1BBCB06-EC82-450A-955D-AED4DC0EC385}" srcOrd="1" destOrd="0" presId="urn:microsoft.com/office/officeart/2008/layout/HorizontalMultiLevelHierarchy"/>
    <dgm:cxn modelId="{156EA7BD-FB1C-4611-A4DA-E5A3E4558135}" srcId="{6911DBB9-67D0-4DED-84CB-39D1B591A9ED}" destId="{55FBB843-6CE8-47F4-8A04-B48374EBD964}" srcOrd="3" destOrd="0" parTransId="{F70F87A4-3BCA-4FA4-82C4-55447EDE6D47}" sibTransId="{EB4018D5-6FBD-48B9-89FE-2C73AC7DC552}"/>
    <dgm:cxn modelId="{33106737-FA1D-43D1-941B-0D20A923D5E5}" type="presParOf" srcId="{C7DC294F-51EA-48EA-80A7-FEDFB29B5679}" destId="{E44445B1-D63A-437A-B794-A654AE689DBD}" srcOrd="0" destOrd="0" presId="urn:microsoft.com/office/officeart/2008/layout/HorizontalMultiLevelHierarchy"/>
    <dgm:cxn modelId="{169F0F48-25D4-47A7-BE4D-8956BE97A548}" type="presParOf" srcId="{E44445B1-D63A-437A-B794-A654AE689DBD}" destId="{4CF0E44C-034B-4D0D-A506-978CD8D533FD}" srcOrd="0" destOrd="0" presId="urn:microsoft.com/office/officeart/2008/layout/HorizontalMultiLevelHierarchy"/>
    <dgm:cxn modelId="{6EEB690D-038F-49D2-997D-DC4CF78D5053}" type="presParOf" srcId="{E44445B1-D63A-437A-B794-A654AE689DBD}" destId="{A66F1FC1-4B26-4510-A3BC-04D9F6B11877}" srcOrd="1" destOrd="0" presId="urn:microsoft.com/office/officeart/2008/layout/HorizontalMultiLevelHierarchy"/>
    <dgm:cxn modelId="{ADBF1983-37D0-4E2B-B631-76DB03CFEB52}" type="presParOf" srcId="{A66F1FC1-4B26-4510-A3BC-04D9F6B11877}" destId="{DB6AF9D6-1AC8-4FF2-8AF7-8E0D7D46EC06}" srcOrd="0" destOrd="0" presId="urn:microsoft.com/office/officeart/2008/layout/HorizontalMultiLevelHierarchy"/>
    <dgm:cxn modelId="{1BCE0CBE-6AA3-4A64-85C8-8FD677B41C0A}" type="presParOf" srcId="{DB6AF9D6-1AC8-4FF2-8AF7-8E0D7D46EC06}" destId="{F3D6A0BD-11BA-4BBB-982A-B5B990328D5A}" srcOrd="0" destOrd="0" presId="urn:microsoft.com/office/officeart/2008/layout/HorizontalMultiLevelHierarchy"/>
    <dgm:cxn modelId="{BF3723DB-13F6-48F5-BF61-ABEE2581E00E}" type="presParOf" srcId="{A66F1FC1-4B26-4510-A3BC-04D9F6B11877}" destId="{9A1CAA30-2769-45BA-BE5E-3283D319CEB3}" srcOrd="1" destOrd="0" presId="urn:microsoft.com/office/officeart/2008/layout/HorizontalMultiLevelHierarchy"/>
    <dgm:cxn modelId="{E2761FF4-ED4C-4451-BFCE-A24F1B37FD6A}" type="presParOf" srcId="{9A1CAA30-2769-45BA-BE5E-3283D319CEB3}" destId="{3B1DCD7B-8336-4365-9384-F7A7392FF39D}" srcOrd="0" destOrd="0" presId="urn:microsoft.com/office/officeart/2008/layout/HorizontalMultiLevelHierarchy"/>
    <dgm:cxn modelId="{047581E5-CB35-431E-B416-8C83EDCEDE33}" type="presParOf" srcId="{9A1CAA30-2769-45BA-BE5E-3283D319CEB3}" destId="{97610A6C-149A-423D-8FA4-29034C70F898}" srcOrd="1" destOrd="0" presId="urn:microsoft.com/office/officeart/2008/layout/HorizontalMultiLevelHierarchy"/>
    <dgm:cxn modelId="{C62B68FE-BC3F-4867-86AF-3E96D1AB5AC2}" type="presParOf" srcId="{97610A6C-149A-423D-8FA4-29034C70F898}" destId="{8308F4FA-2024-42B5-B4A5-B197798D02E3}" srcOrd="0" destOrd="0" presId="urn:microsoft.com/office/officeart/2008/layout/HorizontalMultiLevelHierarchy"/>
    <dgm:cxn modelId="{C0BECF62-5AE1-46B0-AB50-DC65DC058FA5}" type="presParOf" srcId="{8308F4FA-2024-42B5-B4A5-B197798D02E3}" destId="{C04740DD-0848-4597-B1C4-EC9F70D660B3}" srcOrd="0" destOrd="0" presId="urn:microsoft.com/office/officeart/2008/layout/HorizontalMultiLevelHierarchy"/>
    <dgm:cxn modelId="{3C3B26F4-FD17-4D7C-AB60-CE8B172F78E6}" type="presParOf" srcId="{97610A6C-149A-423D-8FA4-29034C70F898}" destId="{C6FF3223-A652-4307-AE12-BE1950E50515}" srcOrd="1" destOrd="0" presId="urn:microsoft.com/office/officeart/2008/layout/HorizontalMultiLevelHierarchy"/>
    <dgm:cxn modelId="{87D3ED3C-64DF-4281-ADC9-41DE4429B785}" type="presParOf" srcId="{C6FF3223-A652-4307-AE12-BE1950E50515}" destId="{35402386-4E7F-45C9-8BC2-E37ED810432C}" srcOrd="0" destOrd="0" presId="urn:microsoft.com/office/officeart/2008/layout/HorizontalMultiLevelHierarchy"/>
    <dgm:cxn modelId="{56AB4EBE-8906-4323-883B-E52AE61F9D0D}" type="presParOf" srcId="{C6FF3223-A652-4307-AE12-BE1950E50515}" destId="{5EDC41BD-EDD6-4CBD-945C-68906D5E866F}" srcOrd="1" destOrd="0" presId="urn:microsoft.com/office/officeart/2008/layout/HorizontalMultiLevelHierarchy"/>
    <dgm:cxn modelId="{DE5234C2-C304-464E-97CD-63D8AE5BC446}" type="presParOf" srcId="{97610A6C-149A-423D-8FA4-29034C70F898}" destId="{58901CDD-89E0-4F4F-966E-052A4B3775C0}" srcOrd="2" destOrd="0" presId="urn:microsoft.com/office/officeart/2008/layout/HorizontalMultiLevelHierarchy"/>
    <dgm:cxn modelId="{708A11A8-FA3E-4151-A5C5-B69511DB01C0}" type="presParOf" srcId="{58901CDD-89E0-4F4F-966E-052A4B3775C0}" destId="{607EE55F-760F-47EA-8492-77064A0D155E}" srcOrd="0" destOrd="0" presId="urn:microsoft.com/office/officeart/2008/layout/HorizontalMultiLevelHierarchy"/>
    <dgm:cxn modelId="{948C4DD3-4579-45FC-82CF-8A3A604A58E1}" type="presParOf" srcId="{97610A6C-149A-423D-8FA4-29034C70F898}" destId="{FD1BD156-B66A-46DF-BB02-A0858FBEB830}" srcOrd="3" destOrd="0" presId="urn:microsoft.com/office/officeart/2008/layout/HorizontalMultiLevelHierarchy"/>
    <dgm:cxn modelId="{95928B4F-91BA-40D2-A967-00B4CE1CCBE1}" type="presParOf" srcId="{FD1BD156-B66A-46DF-BB02-A0858FBEB830}" destId="{84AC9F31-09DF-498A-9750-168978CD50B3}" srcOrd="0" destOrd="0" presId="urn:microsoft.com/office/officeart/2008/layout/HorizontalMultiLevelHierarchy"/>
    <dgm:cxn modelId="{F1B6D85F-0030-4187-8B1C-4A9C8D2F94CB}" type="presParOf" srcId="{FD1BD156-B66A-46DF-BB02-A0858FBEB830}" destId="{2E341651-7FA0-4DAF-B2C7-42B1ED9D5F52}" srcOrd="1" destOrd="0" presId="urn:microsoft.com/office/officeart/2008/layout/HorizontalMultiLevelHierarchy"/>
    <dgm:cxn modelId="{64EAFC49-F336-43FA-887B-9DB2DEED0F69}" type="presParOf" srcId="{97610A6C-149A-423D-8FA4-29034C70F898}" destId="{1C1872F5-75E2-45B8-8CC3-620A8D67DA5A}" srcOrd="4" destOrd="0" presId="urn:microsoft.com/office/officeart/2008/layout/HorizontalMultiLevelHierarchy"/>
    <dgm:cxn modelId="{CA36FCEC-5B6C-4A5B-B059-73B8212C0D0E}" type="presParOf" srcId="{1C1872F5-75E2-45B8-8CC3-620A8D67DA5A}" destId="{02E7D13D-C5A7-460C-8F7F-99C058C7A6B6}" srcOrd="0" destOrd="0" presId="urn:microsoft.com/office/officeart/2008/layout/HorizontalMultiLevelHierarchy"/>
    <dgm:cxn modelId="{60845E8B-D1A1-4575-9602-A87B1F6FD5E8}" type="presParOf" srcId="{97610A6C-149A-423D-8FA4-29034C70F898}" destId="{7A52BABA-FB4D-4820-8DE5-4C128C3816A6}" srcOrd="5" destOrd="0" presId="urn:microsoft.com/office/officeart/2008/layout/HorizontalMultiLevelHierarchy"/>
    <dgm:cxn modelId="{732C1A6B-0AD1-4DA3-99C9-05693E3A8102}" type="presParOf" srcId="{7A52BABA-FB4D-4820-8DE5-4C128C3816A6}" destId="{ED20A038-F4B2-4E98-AB0A-ED9D547B3D9B}" srcOrd="0" destOrd="0" presId="urn:microsoft.com/office/officeart/2008/layout/HorizontalMultiLevelHierarchy"/>
    <dgm:cxn modelId="{60F470B7-1D3B-4657-9D73-7B40DE0109EF}" type="presParOf" srcId="{7A52BABA-FB4D-4820-8DE5-4C128C3816A6}" destId="{E59C248C-2145-49E7-81D6-8DBFAFA2364E}" srcOrd="1" destOrd="0" presId="urn:microsoft.com/office/officeart/2008/layout/HorizontalMultiLevelHierarchy"/>
    <dgm:cxn modelId="{D856F5B8-E3D2-4402-B415-DFFE014B2DC9}" type="presParOf" srcId="{97610A6C-149A-423D-8FA4-29034C70F898}" destId="{ECD83AEB-085F-4652-9050-A94D2C097078}" srcOrd="6" destOrd="0" presId="urn:microsoft.com/office/officeart/2008/layout/HorizontalMultiLevelHierarchy"/>
    <dgm:cxn modelId="{64571D85-5AB9-4F0D-98E6-C00FFDDA3BF1}" type="presParOf" srcId="{ECD83AEB-085F-4652-9050-A94D2C097078}" destId="{1FBBB5AA-B6D8-478B-9BCC-87AB3C10D14C}" srcOrd="0" destOrd="0" presId="urn:microsoft.com/office/officeart/2008/layout/HorizontalMultiLevelHierarchy"/>
    <dgm:cxn modelId="{2B22278A-4CEE-45EE-A970-69A2553C1F3D}" type="presParOf" srcId="{97610A6C-149A-423D-8FA4-29034C70F898}" destId="{21C940D5-4E8D-402B-ABDF-33EA277C3FA4}" srcOrd="7" destOrd="0" presId="urn:microsoft.com/office/officeart/2008/layout/HorizontalMultiLevelHierarchy"/>
    <dgm:cxn modelId="{F25124FC-5E47-4BF9-A035-C3F74F70E770}" type="presParOf" srcId="{21C940D5-4E8D-402B-ABDF-33EA277C3FA4}" destId="{1A84AD65-F209-4307-B48C-C773DFB1A0E9}" srcOrd="0" destOrd="0" presId="urn:microsoft.com/office/officeart/2008/layout/HorizontalMultiLevelHierarchy"/>
    <dgm:cxn modelId="{A20662E7-0ED2-40DE-A631-AA2B78396912}" type="presParOf" srcId="{21C940D5-4E8D-402B-ABDF-33EA277C3FA4}" destId="{5645A2B7-E7E2-4343-A2D5-466F8959408F}" srcOrd="1" destOrd="0" presId="urn:microsoft.com/office/officeart/2008/layout/HorizontalMultiLevelHierarchy"/>
    <dgm:cxn modelId="{773482DD-CA73-4B47-B3E4-95CCB34B0D92}" type="presParOf" srcId="{97610A6C-149A-423D-8FA4-29034C70F898}" destId="{811B75A5-EB1F-44EF-8D8D-2F17308702EB}" srcOrd="8" destOrd="0" presId="urn:microsoft.com/office/officeart/2008/layout/HorizontalMultiLevelHierarchy"/>
    <dgm:cxn modelId="{03087F34-4774-45A1-800E-9AF91593974F}" type="presParOf" srcId="{811B75A5-EB1F-44EF-8D8D-2F17308702EB}" destId="{554EAB84-8CCE-40A4-898D-47E79EC74787}" srcOrd="0" destOrd="0" presId="urn:microsoft.com/office/officeart/2008/layout/HorizontalMultiLevelHierarchy"/>
    <dgm:cxn modelId="{C38B83C0-995C-4FED-B047-846776B58E1B}" type="presParOf" srcId="{97610A6C-149A-423D-8FA4-29034C70F898}" destId="{9E581D73-1E39-4D70-8437-B294C9AF3814}" srcOrd="9" destOrd="0" presId="urn:microsoft.com/office/officeart/2008/layout/HorizontalMultiLevelHierarchy"/>
    <dgm:cxn modelId="{07E13E9A-83FC-44CC-937E-990D9957AE9F}" type="presParOf" srcId="{9E581D73-1E39-4D70-8437-B294C9AF3814}" destId="{790B25E1-79A5-4B48-87E7-428AEB3D471C}" srcOrd="0" destOrd="0" presId="urn:microsoft.com/office/officeart/2008/layout/HorizontalMultiLevelHierarchy"/>
    <dgm:cxn modelId="{A03F9673-7CF0-49AB-992C-6895F3822094}" type="presParOf" srcId="{9E581D73-1E39-4D70-8437-B294C9AF3814}" destId="{B2971C70-4EA5-441A-B1DF-B0E007C1DEF6}" srcOrd="1" destOrd="0" presId="urn:microsoft.com/office/officeart/2008/layout/HorizontalMultiLevelHierarchy"/>
    <dgm:cxn modelId="{67FFB66D-EDDF-4891-80D9-7E252423C55F}" type="presParOf" srcId="{97610A6C-149A-423D-8FA4-29034C70F898}" destId="{88D2FEF9-243B-4ED4-B03D-3CF7A86539E5}" srcOrd="10" destOrd="0" presId="urn:microsoft.com/office/officeart/2008/layout/HorizontalMultiLevelHierarchy"/>
    <dgm:cxn modelId="{9BE4B6FE-3199-404E-A98A-3D4C2C6EA9FC}" type="presParOf" srcId="{88D2FEF9-243B-4ED4-B03D-3CF7A86539E5}" destId="{3F629BFD-C137-4E52-80AC-8D43A22D52FE}" srcOrd="0" destOrd="0" presId="urn:microsoft.com/office/officeart/2008/layout/HorizontalMultiLevelHierarchy"/>
    <dgm:cxn modelId="{2C5C94ED-91CF-482A-8662-3F7A1D9645B0}" type="presParOf" srcId="{97610A6C-149A-423D-8FA4-29034C70F898}" destId="{34795DF2-CF17-435C-BC6A-B0708625E6AC}" srcOrd="11" destOrd="0" presId="urn:microsoft.com/office/officeart/2008/layout/HorizontalMultiLevelHierarchy"/>
    <dgm:cxn modelId="{D316689F-E7FC-497E-BC45-67D2D46153FA}" type="presParOf" srcId="{34795DF2-CF17-435C-BC6A-B0708625E6AC}" destId="{8A98CAA2-25E8-4167-A4E1-FB9D9ACC29A8}" srcOrd="0" destOrd="0" presId="urn:microsoft.com/office/officeart/2008/layout/HorizontalMultiLevelHierarchy"/>
    <dgm:cxn modelId="{3E5DB7F8-74DB-4433-8B54-D2B4D70A9FEF}" type="presParOf" srcId="{34795DF2-CF17-435C-BC6A-B0708625E6AC}" destId="{C22AA226-D5E9-4E91-89E5-B15C95A7732C}" srcOrd="1" destOrd="0" presId="urn:microsoft.com/office/officeart/2008/layout/HorizontalMultiLevelHierarchy"/>
    <dgm:cxn modelId="{998DB174-6D00-4CAF-BBA9-4952971FE8BD}" type="presParOf" srcId="{A66F1FC1-4B26-4510-A3BC-04D9F6B11877}" destId="{76B091CC-29F1-4A68-A57B-2B1E5771FD3C}" srcOrd="2" destOrd="0" presId="urn:microsoft.com/office/officeart/2008/layout/HorizontalMultiLevelHierarchy"/>
    <dgm:cxn modelId="{764C733F-A4AF-46AF-9964-B58ED05497A2}" type="presParOf" srcId="{76B091CC-29F1-4A68-A57B-2B1E5771FD3C}" destId="{7E327C57-5AF6-4A84-8C6D-0BFD71C67587}" srcOrd="0" destOrd="0" presId="urn:microsoft.com/office/officeart/2008/layout/HorizontalMultiLevelHierarchy"/>
    <dgm:cxn modelId="{887B8AFA-79BA-496E-9434-D4870B0C4F34}" type="presParOf" srcId="{A66F1FC1-4B26-4510-A3BC-04D9F6B11877}" destId="{DF5E8C59-FE7B-4357-84DB-51D0578E0432}" srcOrd="3" destOrd="0" presId="urn:microsoft.com/office/officeart/2008/layout/HorizontalMultiLevelHierarchy"/>
    <dgm:cxn modelId="{B1086360-87E8-478C-9EC2-AE7E05AB9D0E}" type="presParOf" srcId="{DF5E8C59-FE7B-4357-84DB-51D0578E0432}" destId="{0987A281-9444-4914-B850-84C940AAC8D7}" srcOrd="0" destOrd="0" presId="urn:microsoft.com/office/officeart/2008/layout/HorizontalMultiLevelHierarchy"/>
    <dgm:cxn modelId="{60054936-054F-4CCC-9B83-05D817DC1036}" type="presParOf" srcId="{DF5E8C59-FE7B-4357-84DB-51D0578E0432}" destId="{4387CE84-7DEF-4185-9E10-E2A0A103C167}" srcOrd="1" destOrd="0" presId="urn:microsoft.com/office/officeart/2008/layout/HorizontalMultiLevelHierarchy"/>
    <dgm:cxn modelId="{693E5FC3-2C3C-4265-B240-A4AB1CCE8781}" type="presParOf" srcId="{4387CE84-7DEF-4185-9E10-E2A0A103C167}" destId="{AAA0419F-C20D-4754-A35E-290146849E9B}" srcOrd="0" destOrd="0" presId="urn:microsoft.com/office/officeart/2008/layout/HorizontalMultiLevelHierarchy"/>
    <dgm:cxn modelId="{1C417628-96E4-4B97-AD39-61F61F1D2FCB}" type="presParOf" srcId="{AAA0419F-C20D-4754-A35E-290146849E9B}" destId="{46EC0122-F185-49F7-90B6-E53CD044EB9B}" srcOrd="0" destOrd="0" presId="urn:microsoft.com/office/officeart/2008/layout/HorizontalMultiLevelHierarchy"/>
    <dgm:cxn modelId="{CC9D20DC-164F-4E37-A11B-083F43F14B22}" type="presParOf" srcId="{4387CE84-7DEF-4185-9E10-E2A0A103C167}" destId="{5CCAA50B-A52B-4406-A974-0EE16B322A77}" srcOrd="1" destOrd="0" presId="urn:microsoft.com/office/officeart/2008/layout/HorizontalMultiLevelHierarchy"/>
    <dgm:cxn modelId="{3B678F13-5232-402B-9CCE-D02E1C4963C2}" type="presParOf" srcId="{5CCAA50B-A52B-4406-A974-0EE16B322A77}" destId="{C004537B-AB98-4FFB-8622-990B7300A9F5}" srcOrd="0" destOrd="0" presId="urn:microsoft.com/office/officeart/2008/layout/HorizontalMultiLevelHierarchy"/>
    <dgm:cxn modelId="{CF66B792-1E3D-4ECB-8F4F-7450F1A4F74F}" type="presParOf" srcId="{5CCAA50B-A52B-4406-A974-0EE16B322A77}" destId="{3E403148-4B79-44F8-AA69-8D8A966AE2EB}" srcOrd="1" destOrd="0" presId="urn:microsoft.com/office/officeart/2008/layout/HorizontalMultiLevelHierarchy"/>
    <dgm:cxn modelId="{96CD5FB5-24EB-46AC-9AAF-14831A398503}" type="presParOf" srcId="{4387CE84-7DEF-4185-9E10-E2A0A103C167}" destId="{5BB8FAAD-6629-425D-8D82-CE5887EC2496}" srcOrd="2" destOrd="0" presId="urn:microsoft.com/office/officeart/2008/layout/HorizontalMultiLevelHierarchy"/>
    <dgm:cxn modelId="{F7E120CE-4F87-4043-9E1D-5B95627511A3}" type="presParOf" srcId="{5BB8FAAD-6629-425D-8D82-CE5887EC2496}" destId="{E393FB0A-EA44-4F70-A08B-07FD6AEBEDCD}" srcOrd="0" destOrd="0" presId="urn:microsoft.com/office/officeart/2008/layout/HorizontalMultiLevelHierarchy"/>
    <dgm:cxn modelId="{E78BA8C0-9D49-4DB5-B55B-84E8B466350A}" type="presParOf" srcId="{4387CE84-7DEF-4185-9E10-E2A0A103C167}" destId="{D1C7FD03-148D-4A9F-82CC-E92D8C2AA82D}" srcOrd="3" destOrd="0" presId="urn:microsoft.com/office/officeart/2008/layout/HorizontalMultiLevelHierarchy"/>
    <dgm:cxn modelId="{70A1D2DF-188B-4BA5-82D1-4A7BB1B6DE12}" type="presParOf" srcId="{D1C7FD03-148D-4A9F-82CC-E92D8C2AA82D}" destId="{76FEB2F4-A1DF-4577-A2A9-C7EA4226B1E3}" srcOrd="0" destOrd="0" presId="urn:microsoft.com/office/officeart/2008/layout/HorizontalMultiLevelHierarchy"/>
    <dgm:cxn modelId="{3DAF7F37-3281-49FB-AB10-85CB8B8F0D28}" type="presParOf" srcId="{D1C7FD03-148D-4A9F-82CC-E92D8C2AA82D}" destId="{35E58E56-1576-4616-9567-9F9CE2664C70}" srcOrd="1" destOrd="0" presId="urn:microsoft.com/office/officeart/2008/layout/HorizontalMultiLevelHierarchy"/>
    <dgm:cxn modelId="{E003B4D0-6E94-4327-A586-D2F8C3276AC8}" type="presParOf" srcId="{A66F1FC1-4B26-4510-A3BC-04D9F6B11877}" destId="{52A1A66E-B66B-4279-9256-8EC871275F0F}" srcOrd="4" destOrd="0" presId="urn:microsoft.com/office/officeart/2008/layout/HorizontalMultiLevelHierarchy"/>
    <dgm:cxn modelId="{40EF0A74-4AFC-47BE-BF0D-735F8ECE783F}" type="presParOf" srcId="{52A1A66E-B66B-4279-9256-8EC871275F0F}" destId="{BBE19A02-5386-4294-B5E9-8D21E86FA5DA}" srcOrd="0" destOrd="0" presId="urn:microsoft.com/office/officeart/2008/layout/HorizontalMultiLevelHierarchy"/>
    <dgm:cxn modelId="{5FA6B6F7-FC9D-4D8D-BBE9-4D3D5070AF04}" type="presParOf" srcId="{A66F1FC1-4B26-4510-A3BC-04D9F6B11877}" destId="{A38EB3B0-2185-4327-9B6E-38EADA355C3A}" srcOrd="5" destOrd="0" presId="urn:microsoft.com/office/officeart/2008/layout/HorizontalMultiLevelHierarchy"/>
    <dgm:cxn modelId="{33C9255A-8771-4F42-B66E-2C53FD22F0BE}" type="presParOf" srcId="{A38EB3B0-2185-4327-9B6E-38EADA355C3A}" destId="{CAEC61DB-CC4A-4D66-B8F1-F5451875F683}" srcOrd="0" destOrd="0" presId="urn:microsoft.com/office/officeart/2008/layout/HorizontalMultiLevelHierarchy"/>
    <dgm:cxn modelId="{4AEC809F-49E6-42AF-B9BE-3C897A1B2AA5}" type="presParOf" srcId="{A38EB3B0-2185-4327-9B6E-38EADA355C3A}" destId="{14BCB2FC-F6AE-4D88-B351-51B0081320E6}" srcOrd="1" destOrd="0" presId="urn:microsoft.com/office/officeart/2008/layout/HorizontalMultiLevelHierarchy"/>
    <dgm:cxn modelId="{98717440-A25B-4DE0-B07F-AC15C7C40D68}" type="presParOf" srcId="{14BCB2FC-F6AE-4D88-B351-51B0081320E6}" destId="{ACBA8C55-5176-44FA-8E00-400B88DD8406}" srcOrd="0" destOrd="0" presId="urn:microsoft.com/office/officeart/2008/layout/HorizontalMultiLevelHierarchy"/>
    <dgm:cxn modelId="{B8133E32-3A3E-46F7-A652-B8FB20D696BE}" type="presParOf" srcId="{ACBA8C55-5176-44FA-8E00-400B88DD8406}" destId="{F1BBCB06-EC82-450A-955D-AED4DC0EC385}" srcOrd="0" destOrd="0" presId="urn:microsoft.com/office/officeart/2008/layout/HorizontalMultiLevelHierarchy"/>
    <dgm:cxn modelId="{644D707F-6D52-4456-BFF3-475EC9E0815F}" type="presParOf" srcId="{14BCB2FC-F6AE-4D88-B351-51B0081320E6}" destId="{D3162FF9-2604-4528-8D71-42C98DA095A7}" srcOrd="1" destOrd="0" presId="urn:microsoft.com/office/officeart/2008/layout/HorizontalMultiLevelHierarchy"/>
    <dgm:cxn modelId="{999E0822-2D46-4EDC-B32C-0B90BE7B9376}" type="presParOf" srcId="{D3162FF9-2604-4528-8D71-42C98DA095A7}" destId="{4C4391FC-1B87-459C-B5B4-794FB250BC2B}" srcOrd="0" destOrd="0" presId="urn:microsoft.com/office/officeart/2008/layout/HorizontalMultiLevelHierarchy"/>
    <dgm:cxn modelId="{EB75A7E6-CCB5-4F21-9489-F7E09FF472F7}" type="presParOf" srcId="{D3162FF9-2604-4528-8D71-42C98DA095A7}" destId="{21EFFB4F-FB17-48FF-96B7-B3EA632B3FFF}" srcOrd="1" destOrd="0" presId="urn:microsoft.com/office/officeart/2008/layout/HorizontalMultiLevelHierarchy"/>
    <dgm:cxn modelId="{3EEA36B1-E851-46A6-A48E-2E7737D554AD}" type="presParOf" srcId="{14BCB2FC-F6AE-4D88-B351-51B0081320E6}" destId="{15862885-37BB-4300-A701-D84F6F6D76DA}" srcOrd="2" destOrd="0" presId="urn:microsoft.com/office/officeart/2008/layout/HorizontalMultiLevelHierarchy"/>
    <dgm:cxn modelId="{CF544534-48D0-422E-ADA9-FBD9D95BAD7B}" type="presParOf" srcId="{15862885-37BB-4300-A701-D84F6F6D76DA}" destId="{C16DA443-B6B3-4104-AC42-E9679D27D060}" srcOrd="0" destOrd="0" presId="urn:microsoft.com/office/officeart/2008/layout/HorizontalMultiLevelHierarchy"/>
    <dgm:cxn modelId="{F594A352-BBF4-4795-AE64-99C7BB9C9AD9}" type="presParOf" srcId="{14BCB2FC-F6AE-4D88-B351-51B0081320E6}" destId="{C4EA7EEA-4ACA-49E4-91E3-5F81E38A47A1}" srcOrd="3" destOrd="0" presId="urn:microsoft.com/office/officeart/2008/layout/HorizontalMultiLevelHierarchy"/>
    <dgm:cxn modelId="{E6CB59E8-D621-4FF7-B638-F047E415C187}" type="presParOf" srcId="{C4EA7EEA-4ACA-49E4-91E3-5F81E38A47A1}" destId="{9E0AEA2B-6EB4-4953-8877-7B8FFD7576E2}" srcOrd="0" destOrd="0" presId="urn:microsoft.com/office/officeart/2008/layout/HorizontalMultiLevelHierarchy"/>
    <dgm:cxn modelId="{97942983-3AEB-43F6-95ED-C6A9AF04915C}" type="presParOf" srcId="{C4EA7EEA-4ACA-49E4-91E3-5F81E38A47A1}" destId="{5E55FE18-5C0C-40DF-AE19-05B13D6709C3}" srcOrd="1" destOrd="0" presId="urn:microsoft.com/office/officeart/2008/layout/HorizontalMultiLevelHierarchy"/>
    <dgm:cxn modelId="{7801E5F4-942A-43D9-9654-880E69153460}" type="presParOf" srcId="{14BCB2FC-F6AE-4D88-B351-51B0081320E6}" destId="{AFD305C8-1C58-4967-9989-83870C88F0BB}" srcOrd="4" destOrd="0" presId="urn:microsoft.com/office/officeart/2008/layout/HorizontalMultiLevelHierarchy"/>
    <dgm:cxn modelId="{8A6B08BF-EAAB-472F-9994-3A8F7D7C76B3}" type="presParOf" srcId="{AFD305C8-1C58-4967-9989-83870C88F0BB}" destId="{E0A56FFE-EC3B-400D-8817-449CB14B3828}" srcOrd="0" destOrd="0" presId="urn:microsoft.com/office/officeart/2008/layout/HorizontalMultiLevelHierarchy"/>
    <dgm:cxn modelId="{517AAD33-EAE8-4118-A73C-1C936CA1AAB6}" type="presParOf" srcId="{14BCB2FC-F6AE-4D88-B351-51B0081320E6}" destId="{8ECA8E40-D835-4E49-945E-09B44ED7FBEA}" srcOrd="5" destOrd="0" presId="urn:microsoft.com/office/officeart/2008/layout/HorizontalMultiLevelHierarchy"/>
    <dgm:cxn modelId="{7B65C676-64EE-46F9-B8D1-72818A42C78E}" type="presParOf" srcId="{8ECA8E40-D835-4E49-945E-09B44ED7FBEA}" destId="{8DB00DE0-5470-4807-A3D2-43B0AA0CE266}" srcOrd="0" destOrd="0" presId="urn:microsoft.com/office/officeart/2008/layout/HorizontalMultiLevelHierarchy"/>
    <dgm:cxn modelId="{7F8DD156-84B9-439A-8B55-15269CE446AC}" type="presParOf" srcId="{8ECA8E40-D835-4E49-945E-09B44ED7FBEA}" destId="{2655AD02-6B8F-4D78-B49A-275159E716D3}" srcOrd="1" destOrd="0" presId="urn:microsoft.com/office/officeart/2008/layout/HorizontalMultiLevelHierarchy"/>
    <dgm:cxn modelId="{48BC71E9-70EC-4CA3-9D44-5B0D42D872C8}" type="presParOf" srcId="{14BCB2FC-F6AE-4D88-B351-51B0081320E6}" destId="{C8DEE45D-A870-4A8A-8551-F7D4C3F1785D}" srcOrd="6" destOrd="0" presId="urn:microsoft.com/office/officeart/2008/layout/HorizontalMultiLevelHierarchy"/>
    <dgm:cxn modelId="{430813A0-F12D-466A-9A36-774EE023C6AA}" type="presParOf" srcId="{C8DEE45D-A870-4A8A-8551-F7D4C3F1785D}" destId="{6C5864C4-92B7-4AE5-AC83-247EE9BFF402}" srcOrd="0" destOrd="0" presId="urn:microsoft.com/office/officeart/2008/layout/HorizontalMultiLevelHierarchy"/>
    <dgm:cxn modelId="{6AD3C34D-0AA5-4338-A9A7-8800D6A136F5}" type="presParOf" srcId="{14BCB2FC-F6AE-4D88-B351-51B0081320E6}" destId="{130D7DBC-DD90-4B7D-A02F-53E6E4CD42B7}" srcOrd="7" destOrd="0" presId="urn:microsoft.com/office/officeart/2008/layout/HorizontalMultiLevelHierarchy"/>
    <dgm:cxn modelId="{481BBF34-6303-43F7-B23A-2B8D3B3B1F15}" type="presParOf" srcId="{130D7DBC-DD90-4B7D-A02F-53E6E4CD42B7}" destId="{23DC5FCA-436F-4041-B0B5-0278AC0A4ECA}" srcOrd="0" destOrd="0" presId="urn:microsoft.com/office/officeart/2008/layout/HorizontalMultiLevelHierarchy"/>
    <dgm:cxn modelId="{AD9485E3-2AD1-449F-84C2-1D54DF55DA65}" type="presParOf" srcId="{130D7DBC-DD90-4B7D-A02F-53E6E4CD42B7}" destId="{71E2B503-3F54-4EA6-93C7-9A31028DFD1B}" srcOrd="1" destOrd="0" presId="urn:microsoft.com/office/officeart/2008/layout/HorizontalMultiLevelHierarchy"/>
    <dgm:cxn modelId="{302572F3-650F-4D81-9DBD-3BEF81BD68D4}" type="presParOf" srcId="{A66F1FC1-4B26-4510-A3BC-04D9F6B11877}" destId="{D3AD689A-19BD-4495-BD35-FC5ED347BD19}" srcOrd="6" destOrd="0" presId="urn:microsoft.com/office/officeart/2008/layout/HorizontalMultiLevelHierarchy"/>
    <dgm:cxn modelId="{8A9BBEA9-2FEB-4853-B50E-8EF6C704C3D4}" type="presParOf" srcId="{D3AD689A-19BD-4495-BD35-FC5ED347BD19}" destId="{5ED8E833-35AB-4EED-B8A7-3F4CF0E6D42E}" srcOrd="0" destOrd="0" presId="urn:microsoft.com/office/officeart/2008/layout/HorizontalMultiLevelHierarchy"/>
    <dgm:cxn modelId="{C7AA54AE-537D-4175-A60A-67AF9553C4BC}" type="presParOf" srcId="{A66F1FC1-4B26-4510-A3BC-04D9F6B11877}" destId="{6D912354-E4DA-4E6A-ADBB-48739CC55E73}" srcOrd="7" destOrd="0" presId="urn:microsoft.com/office/officeart/2008/layout/HorizontalMultiLevelHierarchy"/>
    <dgm:cxn modelId="{E5BF288F-468D-469D-B3C5-439FCE509C8E}" type="presParOf" srcId="{6D912354-E4DA-4E6A-ADBB-48739CC55E73}" destId="{583C270F-9014-499F-B005-ADF7920D8C11}" srcOrd="0" destOrd="0" presId="urn:microsoft.com/office/officeart/2008/layout/HorizontalMultiLevelHierarchy"/>
    <dgm:cxn modelId="{268096BB-E4FD-4C95-B626-96371ECFC313}" type="presParOf" srcId="{6D912354-E4DA-4E6A-ADBB-48739CC55E73}" destId="{E3709501-E545-4151-82D0-4A0BEFE42852}" srcOrd="1" destOrd="0" presId="urn:microsoft.com/office/officeart/2008/layout/HorizontalMultiLevelHierarchy"/>
    <dgm:cxn modelId="{D9BFF46D-C1D0-4DF5-A458-FA28846DBF79}" type="presParOf" srcId="{E3709501-E545-4151-82D0-4A0BEFE42852}" destId="{C25F5A40-1226-4B61-B4E3-09A477468683}" srcOrd="0" destOrd="0" presId="urn:microsoft.com/office/officeart/2008/layout/HorizontalMultiLevelHierarchy"/>
    <dgm:cxn modelId="{77F06781-909E-4094-920F-7CAB757FD5D6}" type="presParOf" srcId="{C25F5A40-1226-4B61-B4E3-09A477468683}" destId="{375EF5AE-E0F5-4B11-A16A-DD480AFB51B3}" srcOrd="0" destOrd="0" presId="urn:microsoft.com/office/officeart/2008/layout/HorizontalMultiLevelHierarchy"/>
    <dgm:cxn modelId="{8405A5B0-4CEB-42CC-807E-B6BDA5A7C32E}" type="presParOf" srcId="{E3709501-E545-4151-82D0-4A0BEFE42852}" destId="{B68AAB37-73AB-47FB-B396-7E9C941D6DBF}" srcOrd="1" destOrd="0" presId="urn:microsoft.com/office/officeart/2008/layout/HorizontalMultiLevelHierarchy"/>
    <dgm:cxn modelId="{3F57FFF0-3B3E-44AF-B844-2C6C93179BE1}" type="presParOf" srcId="{B68AAB37-73AB-47FB-B396-7E9C941D6DBF}" destId="{8A714427-7DCA-4BBF-B166-E2874A3DBBD5}" srcOrd="0" destOrd="0" presId="urn:microsoft.com/office/officeart/2008/layout/HorizontalMultiLevelHierarchy"/>
    <dgm:cxn modelId="{580C3D02-24B9-4A79-A0BE-9AED2A24137C}" type="presParOf" srcId="{B68AAB37-73AB-47FB-B396-7E9C941D6DBF}" destId="{7D5B68A1-5342-42F4-92C1-F7626D801291}" srcOrd="1" destOrd="0" presId="urn:microsoft.com/office/officeart/2008/layout/HorizontalMultiLevelHierarchy"/>
    <dgm:cxn modelId="{36AFC2FA-2209-4686-95D3-8EE4B2099690}" type="presParOf" srcId="{E3709501-E545-4151-82D0-4A0BEFE42852}" destId="{4FCC256A-F4FA-4E01-925B-0302D74D2B0D}" srcOrd="2" destOrd="0" presId="urn:microsoft.com/office/officeart/2008/layout/HorizontalMultiLevelHierarchy"/>
    <dgm:cxn modelId="{8BFC6084-5065-4139-A456-DE2D80F6D0EC}" type="presParOf" srcId="{4FCC256A-F4FA-4E01-925B-0302D74D2B0D}" destId="{DEE836AB-DF56-4192-A4E7-AA1FCC68AC5B}" srcOrd="0" destOrd="0" presId="urn:microsoft.com/office/officeart/2008/layout/HorizontalMultiLevelHierarchy"/>
    <dgm:cxn modelId="{E5ACB2C2-C955-4580-AB20-BC108F6D90E4}" type="presParOf" srcId="{E3709501-E545-4151-82D0-4A0BEFE42852}" destId="{BA7EA50C-FA8E-47B4-BE0E-C4677235E6BE}" srcOrd="3" destOrd="0" presId="urn:microsoft.com/office/officeart/2008/layout/HorizontalMultiLevelHierarchy"/>
    <dgm:cxn modelId="{F0666BB8-3AD6-44EB-8EB3-8826F4B5A1F0}" type="presParOf" srcId="{BA7EA50C-FA8E-47B4-BE0E-C4677235E6BE}" destId="{475A2050-9185-4CFC-B8EA-176FA9F08703}" srcOrd="0" destOrd="0" presId="urn:microsoft.com/office/officeart/2008/layout/HorizontalMultiLevelHierarchy"/>
    <dgm:cxn modelId="{D7B936DB-39B6-4FF5-AD9C-570600C1239E}" type="presParOf" srcId="{BA7EA50C-FA8E-47B4-BE0E-C4677235E6BE}" destId="{7609B7E2-8F56-4ABC-9228-98C190F5D481}" srcOrd="1" destOrd="0" presId="urn:microsoft.com/office/officeart/2008/layout/HorizontalMultiLevelHierarchy"/>
    <dgm:cxn modelId="{F8825123-C5D9-4B35-BADF-A5BA79960E3E}" type="presParOf" srcId="{A66F1FC1-4B26-4510-A3BC-04D9F6B11877}" destId="{58D1E358-760E-4A09-8F0C-423B6DA9BBC6}" srcOrd="8" destOrd="0" presId="urn:microsoft.com/office/officeart/2008/layout/HorizontalMultiLevelHierarchy"/>
    <dgm:cxn modelId="{A89039C7-3816-4807-96EB-0397FED47189}" type="presParOf" srcId="{58D1E358-760E-4A09-8F0C-423B6DA9BBC6}" destId="{2D9F466A-9A3B-4127-8703-D1CAF28B7E83}" srcOrd="0" destOrd="0" presId="urn:microsoft.com/office/officeart/2008/layout/HorizontalMultiLevelHierarchy"/>
    <dgm:cxn modelId="{338CFE60-B5AF-4D84-9E61-D57125F68BB2}" type="presParOf" srcId="{A66F1FC1-4B26-4510-A3BC-04D9F6B11877}" destId="{B8AEBFDB-77E6-43C9-B20A-0F3C9C0DBE8E}" srcOrd="9" destOrd="0" presId="urn:microsoft.com/office/officeart/2008/layout/HorizontalMultiLevelHierarchy"/>
    <dgm:cxn modelId="{D387838C-BFE5-4B39-86FA-9F83DA264BBB}" type="presParOf" srcId="{B8AEBFDB-77E6-43C9-B20A-0F3C9C0DBE8E}" destId="{33124CB3-FAD2-48B0-912A-D8883BE8CD4A}" srcOrd="0" destOrd="0" presId="urn:microsoft.com/office/officeart/2008/layout/HorizontalMultiLevelHierarchy"/>
    <dgm:cxn modelId="{A1922DFA-4701-4365-A4FD-2D01A994C7D4}" type="presParOf" srcId="{B8AEBFDB-77E6-43C9-B20A-0F3C9C0DBE8E}" destId="{DB9E4C6B-CEF2-4593-A120-418CA08118EF}" srcOrd="1" destOrd="0" presId="urn:microsoft.com/office/officeart/2008/layout/HorizontalMultiLevelHierarchy"/>
    <dgm:cxn modelId="{68CA4E50-1AEF-4289-97E4-4F085AF521E6}" type="presParOf" srcId="{DB9E4C6B-CEF2-4593-A120-418CA08118EF}" destId="{C0BBBB49-06B2-4F43-9A8E-4FEAA7352B85}" srcOrd="0" destOrd="0" presId="urn:microsoft.com/office/officeart/2008/layout/HorizontalMultiLevelHierarchy"/>
    <dgm:cxn modelId="{17F985CF-F3A3-4C9C-9270-ACE51E22E242}" type="presParOf" srcId="{C0BBBB49-06B2-4F43-9A8E-4FEAA7352B85}" destId="{144DA2C1-73D8-4A6C-BA69-197EC5BAD64C}" srcOrd="0" destOrd="0" presId="urn:microsoft.com/office/officeart/2008/layout/HorizontalMultiLevelHierarchy"/>
    <dgm:cxn modelId="{99271C8E-6649-4E03-8BF1-272CD65D61EB}" type="presParOf" srcId="{DB9E4C6B-CEF2-4593-A120-418CA08118EF}" destId="{368CE8BD-9A47-47F7-A09A-9842A5A613C9}" srcOrd="1" destOrd="0" presId="urn:microsoft.com/office/officeart/2008/layout/HorizontalMultiLevelHierarchy"/>
    <dgm:cxn modelId="{7956D05F-6D0E-475C-B368-4C919CA97B6D}" type="presParOf" srcId="{368CE8BD-9A47-47F7-A09A-9842A5A613C9}" destId="{17AD619B-EBC4-4958-A117-406F96864CC0}" srcOrd="0" destOrd="0" presId="urn:microsoft.com/office/officeart/2008/layout/HorizontalMultiLevelHierarchy"/>
    <dgm:cxn modelId="{C4E546D5-C813-4C25-AA40-F6E364788492}" type="presParOf" srcId="{368CE8BD-9A47-47F7-A09A-9842A5A613C9}" destId="{6C76DECE-A067-4F8D-B165-303D71D23325}" srcOrd="1" destOrd="0" presId="urn:microsoft.com/office/officeart/2008/layout/HorizontalMultiLevelHierarchy"/>
    <dgm:cxn modelId="{6C4080AF-531A-4821-9C2C-1856B6B6E5F3}" type="presParOf" srcId="{DB9E4C6B-CEF2-4593-A120-418CA08118EF}" destId="{F434851C-E43F-4032-8362-61CB63D0B120}" srcOrd="2" destOrd="0" presId="urn:microsoft.com/office/officeart/2008/layout/HorizontalMultiLevelHierarchy"/>
    <dgm:cxn modelId="{E85629C9-6785-43D6-9063-34E0386C851C}" type="presParOf" srcId="{F434851C-E43F-4032-8362-61CB63D0B120}" destId="{84E18D63-C170-46C3-A046-DD2D10FC1D3D}" srcOrd="0" destOrd="0" presId="urn:microsoft.com/office/officeart/2008/layout/HorizontalMultiLevelHierarchy"/>
    <dgm:cxn modelId="{4CC9073F-EC5A-4D58-99EE-86933C646113}" type="presParOf" srcId="{DB9E4C6B-CEF2-4593-A120-418CA08118EF}" destId="{E7A581ED-1A56-401A-8448-47145FCD238F}" srcOrd="3" destOrd="0" presId="urn:microsoft.com/office/officeart/2008/layout/HorizontalMultiLevelHierarchy"/>
    <dgm:cxn modelId="{3BBDA618-067E-4D64-8EF2-C71C8CC43239}" type="presParOf" srcId="{E7A581ED-1A56-401A-8448-47145FCD238F}" destId="{0A740B90-CB87-4DAB-B801-6B033AB7FB66}" srcOrd="0" destOrd="0" presId="urn:microsoft.com/office/officeart/2008/layout/HorizontalMultiLevelHierarchy"/>
    <dgm:cxn modelId="{CD9CB879-5A8C-4880-B581-97BB69D53E1A}" type="presParOf" srcId="{E7A581ED-1A56-401A-8448-47145FCD238F}" destId="{DC0E6C49-764E-40F0-8412-9564CD2381F3}" srcOrd="1" destOrd="0" presId="urn:microsoft.com/office/officeart/2008/layout/HorizontalMultiLevelHierarchy"/>
    <dgm:cxn modelId="{B83BDC92-936C-47AB-B45B-0A26D0438835}" type="presParOf" srcId="{DB9E4C6B-CEF2-4593-A120-418CA08118EF}" destId="{0D182EFA-D9CF-4723-A1CB-643C66D1FA54}" srcOrd="4" destOrd="0" presId="urn:microsoft.com/office/officeart/2008/layout/HorizontalMultiLevelHierarchy"/>
    <dgm:cxn modelId="{DF5D89B0-AF72-4DC3-ADF5-59CF538BCC13}" type="presParOf" srcId="{0D182EFA-D9CF-4723-A1CB-643C66D1FA54}" destId="{E71A0EDD-D653-45D9-A8C9-7E70F5BF72C0}" srcOrd="0" destOrd="0" presId="urn:microsoft.com/office/officeart/2008/layout/HorizontalMultiLevelHierarchy"/>
    <dgm:cxn modelId="{6E971F13-E26F-4FC0-9ED7-BDCEDBB87253}" type="presParOf" srcId="{DB9E4C6B-CEF2-4593-A120-418CA08118EF}" destId="{6EBA85D8-8EBF-4070-A8E1-7CCBEBF3A598}" srcOrd="5" destOrd="0" presId="urn:microsoft.com/office/officeart/2008/layout/HorizontalMultiLevelHierarchy"/>
    <dgm:cxn modelId="{3CB6B8DE-744B-4D1D-B0B6-9171F7D922E3}" type="presParOf" srcId="{6EBA85D8-8EBF-4070-A8E1-7CCBEBF3A598}" destId="{B438BEF3-739C-43DF-AB0A-567C2715F60D}" srcOrd="0" destOrd="0" presId="urn:microsoft.com/office/officeart/2008/layout/HorizontalMultiLevelHierarchy"/>
    <dgm:cxn modelId="{2C2B8013-5B24-478D-B84E-E627EE105105}" type="presParOf" srcId="{6EBA85D8-8EBF-4070-A8E1-7CCBEBF3A598}" destId="{BBA68AB3-2DB6-45C7-8A91-3A7AF8F69250}" srcOrd="1" destOrd="0" presId="urn:microsoft.com/office/officeart/2008/layout/HorizontalMultiLevelHierarchy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55F7EC-33E4-4C47-8AD4-75F5A8E0303D}">
      <dgm:prSet phldrT="[Testo]" custT="1"/>
      <dgm:spPr/>
      <dgm:t>
        <a:bodyPr/>
        <a:lstStyle/>
        <a:p>
          <a:pPr algn="ctr"/>
          <a:r>
            <a:rPr lang="it-IT" sz="16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gm:t>
    </dgm:pt>
    <dgm:pt modelId="{FB1AC1F5-87C4-4629-B733-BF3AE762A2E1}" type="par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8465C-FDFF-4944-8976-9FBA9DEFC010}" type="sib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1DBB9-67D0-4DED-84CB-39D1B591A9ED}">
      <dgm:prSet phldrT="[Testo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gm:t>
    </dgm:pt>
    <dgm:pt modelId="{925AC6BA-F6BF-4DC2-9E20-0CB9D3D91BA1}" type="parTrans" cxnId="{67400F6E-D879-42EB-A08A-F584F36A97F1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792A8-55C8-46C8-A951-47C44853B201}" type="sibTrans" cxnId="{67400F6E-D879-42EB-A08A-F584F36A97F1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53FDD-AF73-4183-BF21-6849E0C8DCF5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gm:t>
    </dgm:pt>
    <dgm:pt modelId="{2CEB9EBA-420A-41D0-A0B5-F79FC56689A5}" type="parTrans" cxnId="{BD4FDEE7-34CC-4403-BC9D-87C78A6FC667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86645-E220-4956-8559-2B9FB10CC00A}" type="sibTrans" cxnId="{BD4FDEE7-34CC-4403-BC9D-87C78A6FC667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7B85A-55FC-4654-952A-20AE4E11E794}">
      <dgm:prSet phldrT="[Testo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gm:t>
    </dgm:pt>
    <dgm:pt modelId="{0D1A14B7-B55A-48BD-B9C5-5CCB1B8A0EAE}" type="parTrans" cxnId="{291213CE-D471-48DE-9893-0B0F0D45BAAD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28682-E2B1-4C0E-AE14-3656D9D708AC}" type="sibTrans" cxnId="{291213CE-D471-48DE-9893-0B0F0D45BAAD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E3F7A-013C-4130-B845-9728625BF3AF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gm:t>
    </dgm:pt>
    <dgm:pt modelId="{6C7DDAB3-CDB3-4A47-A75F-B5E5E3EEF241}" type="parTrans" cxnId="{13F21CC6-3402-47CD-B7E9-BA74CD977D12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27CF6-D576-4825-84F1-83108731A70E}" type="sibTrans" cxnId="{13F21CC6-3402-47CD-B7E9-BA74CD977D1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893A3-E839-4BDC-9265-B53631743EAD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gm:t>
    </dgm:pt>
    <dgm:pt modelId="{F8902099-6EDA-45BB-9C7B-5A8076636320}" type="parTrans" cxnId="{B199EEDE-FC5F-4511-AF25-4C0EF71AF42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57D6-5045-40EE-ABB5-70EFC095D20C}" type="sibTrans" cxnId="{B199EEDE-FC5F-4511-AF25-4C0EF71AF42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8A969-AE2F-4A27-A1DF-4A64D5F58CFD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gm:t>
    </dgm:pt>
    <dgm:pt modelId="{1486FB28-1E1A-4CEC-99BF-6A9B87FB7AF1}" type="parTrans" cxnId="{6C3898D1-6BAA-422F-96BF-305A2B196F6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30858-C42A-4C59-8033-1D0C4103EE0C}" type="sibTrans" cxnId="{6C3898D1-6BAA-422F-96BF-305A2B196F6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EFA3F-7E6A-4E75-B3CA-F013DEC2DA67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gm:t>
    </dgm:pt>
    <dgm:pt modelId="{C470D302-764C-4E46-BE19-2569E14CD6FD}" type="parTrans" cxnId="{65556917-86B8-4086-BFFB-B0E0116E30C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C4AAF-6575-463F-8E44-0FB115BEA589}" type="sibTrans" cxnId="{65556917-86B8-4086-BFFB-B0E0116E30C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BB843-6CE8-47F4-8A04-B48374EBD964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gm:t>
    </dgm:pt>
    <dgm:pt modelId="{F70F87A4-3BCA-4FA4-82C4-55447EDE6D47}" type="parTrans" cxnId="{156EA7BD-FB1C-4611-A4DA-E5A3E455813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018D5-6FBD-48B9-89FE-2C73AC7DC552}" type="sibTrans" cxnId="{156EA7BD-FB1C-4611-A4DA-E5A3E455813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C7DD8-CB3B-4F9F-8FB9-C07EFE14B65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gm:t>
    </dgm:pt>
    <dgm:pt modelId="{D6F19C5A-88E4-42CE-8DD7-5F9D533AE36A}" type="parTrans" cxnId="{EA99F9AE-F2D5-44A8-9A51-AAF5B3D1100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1C595-CB68-4BC1-8D0E-EB8F0DDF68E8}" type="sibTrans" cxnId="{EA99F9AE-F2D5-44A8-9A51-AAF5B3D1100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BC9A-709B-4DE1-A638-FA72717EF633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gm:t>
    </dgm:pt>
    <dgm:pt modelId="{99ADD87E-BD22-4EED-AA6F-82C08FA25850}" type="parTrans" cxnId="{C4847E59-F890-4284-8B09-5D984930C7A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D0953-35DD-44EC-92EA-8A28709A7EB8}" type="sibTrans" cxnId="{C4847E59-F890-4284-8B09-5D984930C7A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4AA48-1AB7-4BFB-9334-3C9948570FC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gm:t>
    </dgm:pt>
    <dgm:pt modelId="{168D28F3-5000-4898-A242-1A8A0C61BE08}" type="parTrans" cxnId="{3A7192E4-6BF5-4D44-988D-A223AD2654E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F31F6-91A0-4401-A9E0-190B2DF2347C}" type="sibTrans" cxnId="{3A7192E4-6BF5-4D44-988D-A223AD2654EB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A9E2A-692D-411C-9DA3-484B85E7D0F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gm:t>
    </dgm:pt>
    <dgm:pt modelId="{C37877DE-B289-46A0-92E3-5E1869F20606}" type="parTrans" cxnId="{85B44263-34FE-4792-9867-11AC77F8DC45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BAF3-C878-4EC7-BB32-09FE161679E1}" type="sibTrans" cxnId="{85B44263-34FE-4792-9867-11AC77F8DC4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DB996-84A4-4298-B438-6A8EA5D3E247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gm:t>
    </dgm:pt>
    <dgm:pt modelId="{07EB288C-7D0B-495C-A6B4-1BAC21F6357A}" type="parTrans" cxnId="{F1F6B506-3038-48F7-A0F0-794A246E5933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8E6AD-7B39-400E-9527-55E34936502D}" type="sibTrans" cxnId="{F1F6B506-3038-48F7-A0F0-794A246E593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1470D-DEB0-4917-8FE2-E7F7B0B2DD41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gm:t>
    </dgm:pt>
    <dgm:pt modelId="{07AF3BDC-1066-4742-A2B1-3B600AA9AB42}" type="parTrans" cxnId="{DBF91272-EB21-4377-9EC2-1BB821AF59C4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66A76-F155-4ED7-A79D-ED1994A93FED}" type="sibTrans" cxnId="{DBF91272-EB21-4377-9EC2-1BB821AF59C4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50D92-1ED8-440C-A5CF-4EF2E889571C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gm:t>
    </dgm:pt>
    <dgm:pt modelId="{74DAE48F-77BA-456D-A7AC-64CF0EA7FAD2}" type="parTrans" cxnId="{C3A22A78-ED49-4239-908D-7006878A81AC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2C0D-6602-4F19-A8AF-09555EEA9906}" type="sibTrans" cxnId="{C3A22A78-ED49-4239-908D-7006878A81A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50714-4AD0-4B2C-94DB-B5172438F6EB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gm:t>
    </dgm:pt>
    <dgm:pt modelId="{DD7D1975-8D21-4911-8756-0113BBCC7D38}" type="parTrans" cxnId="{D09E0F9A-189F-40F6-A118-976CE0982FB6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058C5-8DB0-494B-B7EF-2CE9DBEB53DC}" type="sibTrans" cxnId="{D09E0F9A-189F-40F6-A118-976CE0982FB6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E1F48-E672-4FBA-A676-D61616CC22E6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gm:t>
    </dgm:pt>
    <dgm:pt modelId="{3235F026-97CB-4A5F-A737-D5E7C7AC254E}" type="parTrans" cxnId="{CCB4EEFB-9F5A-495E-BED7-3FA3B309F143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D93801-0AC4-4AC6-8F76-4083AA9E42F1}" type="sibTrans" cxnId="{CCB4EEFB-9F5A-495E-BED7-3FA3B309F14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4CD70-BA64-4B5C-99C4-93452E03C1E0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gm:t>
    </dgm:pt>
    <dgm:pt modelId="{41ABC8FB-323D-4D1A-9AE6-394F824F7963}" type="parTrans" cxnId="{430C3C7E-FBCC-415A-8665-435D9AD06642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10C66-43FC-482E-A941-FC6EE9C2A5FF}" type="sibTrans" cxnId="{430C3C7E-FBCC-415A-8665-435D9AD0664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004E0-F116-46E7-96BE-271D2E3D878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gm:t>
    </dgm:pt>
    <dgm:pt modelId="{EDCF6DBF-1DC3-4A23-9BD5-486E3FB7875B}" type="parTrans" cxnId="{5EB00618-6CF7-4789-9A48-2F774BAFC3B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8AE4B-DD2D-4A02-BF5E-91BCB358CE8E}" type="sibTrans" cxnId="{5EB00618-6CF7-4789-9A48-2F774BAFC3B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68EA0-4569-4701-85AF-7BA0FA50FFDB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gm:t>
    </dgm:pt>
    <dgm:pt modelId="{2103F4EF-7184-4792-A04D-44A1957ADECF}" type="parTrans" cxnId="{F6DA5BB3-B237-4091-887F-396E5A4E6AF0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BE212-26D0-4826-8DBB-ADEF33B6E5A3}" type="sibTrans" cxnId="{F6DA5BB3-B237-4091-887F-396E5A4E6AF0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35F0D-5E6E-4D05-AEDA-EE9BBF9A834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gm:t>
    </dgm:pt>
    <dgm:pt modelId="{4B4B9A2B-CE77-4B34-AC5A-A02284F662D2}" type="parTrans" cxnId="{F031B93C-DF22-4D04-8D76-1418490E5DCF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CF9EA-29FA-4E20-BDB4-3DA3AFED0CA2}" type="sibTrans" cxnId="{F031B93C-DF22-4D04-8D76-1418490E5DCF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58ECF-6090-4151-B5BF-08D8EC26DF5C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gm:t>
    </dgm:pt>
    <dgm:pt modelId="{D328DC82-A156-4FF3-94DF-76A810182CE6}" type="parTrans" cxnId="{BF11C39F-3F5E-40EB-8664-F3744EE84D44}">
      <dgm:prSet custT="1"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4E0AF-B089-4BB7-B05F-A6EE613D3FCB}" type="sibTrans" cxnId="{BF11C39F-3F5E-40EB-8664-F3744EE84D44}">
      <dgm:prSet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44445B1-D63A-437A-B794-A654AE689DBD}" type="pres">
      <dgm:prSet presAssocID="{CB55F7EC-33E4-4C47-8AD4-75F5A8E0303D}" presName="root1" presStyleCnt="0"/>
      <dgm:spPr/>
    </dgm:pt>
    <dgm:pt modelId="{4CF0E44C-034B-4D0D-A506-978CD8D533FD}" type="pres">
      <dgm:prSet presAssocID="{CB55F7EC-33E4-4C47-8AD4-75F5A8E0303D}" presName="LevelOneTextNode" presStyleLbl="node0" presStyleIdx="0" presStyleCnt="1" custScaleY="11769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66F1FC1-4B26-4510-A3BC-04D9F6B11877}" type="pres">
      <dgm:prSet presAssocID="{CB55F7EC-33E4-4C47-8AD4-75F5A8E0303D}" presName="level2hierChild" presStyleCnt="0"/>
      <dgm:spPr/>
    </dgm:pt>
    <dgm:pt modelId="{DB6AF9D6-1AC8-4FF2-8AF7-8E0D7D46EC06}" type="pres">
      <dgm:prSet presAssocID="{925AC6BA-F6BF-4DC2-9E20-0CB9D3D91BA1}" presName="conn2-1" presStyleLbl="parChTrans1D2" presStyleIdx="0" presStyleCnt="5"/>
      <dgm:spPr/>
      <dgm:t>
        <a:bodyPr/>
        <a:lstStyle/>
        <a:p>
          <a:endParaRPr lang="it-IT"/>
        </a:p>
      </dgm:t>
    </dgm:pt>
    <dgm:pt modelId="{F3D6A0BD-11BA-4BBB-982A-B5B990328D5A}" type="pres">
      <dgm:prSet presAssocID="{925AC6BA-F6BF-4DC2-9E20-0CB9D3D91BA1}" presName="connTx" presStyleLbl="parChTrans1D2" presStyleIdx="0" presStyleCnt="5"/>
      <dgm:spPr/>
      <dgm:t>
        <a:bodyPr/>
        <a:lstStyle/>
        <a:p>
          <a:endParaRPr lang="it-IT"/>
        </a:p>
      </dgm:t>
    </dgm:pt>
    <dgm:pt modelId="{9A1CAA30-2769-45BA-BE5E-3283D319CEB3}" type="pres">
      <dgm:prSet presAssocID="{6911DBB9-67D0-4DED-84CB-39D1B591A9ED}" presName="root2" presStyleCnt="0"/>
      <dgm:spPr/>
    </dgm:pt>
    <dgm:pt modelId="{3B1DCD7B-8336-4365-9384-F7A7392FF39D}" type="pres">
      <dgm:prSet presAssocID="{6911DBB9-67D0-4DED-84CB-39D1B591A9E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7610A6C-149A-423D-8FA4-29034C70F898}" type="pres">
      <dgm:prSet presAssocID="{6911DBB9-67D0-4DED-84CB-39D1B591A9ED}" presName="level3hierChild" presStyleCnt="0"/>
      <dgm:spPr/>
    </dgm:pt>
    <dgm:pt modelId="{8308F4FA-2024-42B5-B4A5-B197798D02E3}" type="pres">
      <dgm:prSet presAssocID="{1486FB28-1E1A-4CEC-99BF-6A9B87FB7AF1}" presName="conn2-1" presStyleLbl="parChTrans1D3" presStyleIdx="0" presStyleCnt="17"/>
      <dgm:spPr/>
      <dgm:t>
        <a:bodyPr/>
        <a:lstStyle/>
        <a:p>
          <a:endParaRPr lang="it-IT"/>
        </a:p>
      </dgm:t>
    </dgm:pt>
    <dgm:pt modelId="{C04740DD-0848-4597-B1C4-EC9F70D660B3}" type="pres">
      <dgm:prSet presAssocID="{1486FB28-1E1A-4CEC-99BF-6A9B87FB7AF1}" presName="connTx" presStyleLbl="parChTrans1D3" presStyleIdx="0" presStyleCnt="17"/>
      <dgm:spPr/>
      <dgm:t>
        <a:bodyPr/>
        <a:lstStyle/>
        <a:p>
          <a:endParaRPr lang="it-IT"/>
        </a:p>
      </dgm:t>
    </dgm:pt>
    <dgm:pt modelId="{C6FF3223-A652-4307-AE12-BE1950E50515}" type="pres">
      <dgm:prSet presAssocID="{5E98A969-AE2F-4A27-A1DF-4A64D5F58CFD}" presName="root2" presStyleCnt="0"/>
      <dgm:spPr/>
    </dgm:pt>
    <dgm:pt modelId="{35402386-4E7F-45C9-8BC2-E37ED810432C}" type="pres">
      <dgm:prSet presAssocID="{5E98A969-AE2F-4A27-A1DF-4A64D5F58CFD}" presName="LevelTwoTextNode" presStyleLbl="node3" presStyleIdx="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DC41BD-EDD6-4CBD-945C-68906D5E866F}" type="pres">
      <dgm:prSet presAssocID="{5E98A969-AE2F-4A27-A1DF-4A64D5F58CFD}" presName="level3hierChild" presStyleCnt="0"/>
      <dgm:spPr/>
    </dgm:pt>
    <dgm:pt modelId="{58901CDD-89E0-4F4F-966E-052A4B3775C0}" type="pres">
      <dgm:prSet presAssocID="{D328DC82-A156-4FF3-94DF-76A810182CE6}" presName="conn2-1" presStyleLbl="parChTrans1D3" presStyleIdx="1" presStyleCnt="17"/>
      <dgm:spPr/>
      <dgm:t>
        <a:bodyPr/>
        <a:lstStyle/>
        <a:p>
          <a:endParaRPr lang="it-IT"/>
        </a:p>
      </dgm:t>
    </dgm:pt>
    <dgm:pt modelId="{607EE55F-760F-47EA-8492-77064A0D155E}" type="pres">
      <dgm:prSet presAssocID="{D328DC82-A156-4FF3-94DF-76A810182CE6}" presName="connTx" presStyleLbl="parChTrans1D3" presStyleIdx="1" presStyleCnt="17"/>
      <dgm:spPr/>
      <dgm:t>
        <a:bodyPr/>
        <a:lstStyle/>
        <a:p>
          <a:endParaRPr lang="it-IT"/>
        </a:p>
      </dgm:t>
    </dgm:pt>
    <dgm:pt modelId="{FD1BD156-B66A-46DF-BB02-A0858FBEB830}" type="pres">
      <dgm:prSet presAssocID="{89B58ECF-6090-4151-B5BF-08D8EC26DF5C}" presName="root2" presStyleCnt="0"/>
      <dgm:spPr/>
    </dgm:pt>
    <dgm:pt modelId="{84AC9F31-09DF-498A-9750-168978CD50B3}" type="pres">
      <dgm:prSet presAssocID="{89B58ECF-6090-4151-B5BF-08D8EC26DF5C}" presName="LevelTwoTextNode" presStyleLbl="node3" presStyleIdx="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41651-7FA0-4DAF-B2C7-42B1ED9D5F52}" type="pres">
      <dgm:prSet presAssocID="{89B58ECF-6090-4151-B5BF-08D8EC26DF5C}" presName="level3hierChild" presStyleCnt="0"/>
      <dgm:spPr/>
    </dgm:pt>
    <dgm:pt modelId="{1C1872F5-75E2-45B8-8CC3-620A8D67DA5A}" type="pres">
      <dgm:prSet presAssocID="{C470D302-764C-4E46-BE19-2569E14CD6FD}" presName="conn2-1" presStyleLbl="parChTrans1D3" presStyleIdx="2" presStyleCnt="17"/>
      <dgm:spPr/>
      <dgm:t>
        <a:bodyPr/>
        <a:lstStyle/>
        <a:p>
          <a:endParaRPr lang="it-IT"/>
        </a:p>
      </dgm:t>
    </dgm:pt>
    <dgm:pt modelId="{02E7D13D-C5A7-460C-8F7F-99C058C7A6B6}" type="pres">
      <dgm:prSet presAssocID="{C470D302-764C-4E46-BE19-2569E14CD6FD}" presName="connTx" presStyleLbl="parChTrans1D3" presStyleIdx="2" presStyleCnt="17"/>
      <dgm:spPr/>
      <dgm:t>
        <a:bodyPr/>
        <a:lstStyle/>
        <a:p>
          <a:endParaRPr lang="it-IT"/>
        </a:p>
      </dgm:t>
    </dgm:pt>
    <dgm:pt modelId="{7A52BABA-FB4D-4820-8DE5-4C128C3816A6}" type="pres">
      <dgm:prSet presAssocID="{D23EFA3F-7E6A-4E75-B3CA-F013DEC2DA67}" presName="root2" presStyleCnt="0"/>
      <dgm:spPr/>
    </dgm:pt>
    <dgm:pt modelId="{ED20A038-F4B2-4E98-AB0A-ED9D547B3D9B}" type="pres">
      <dgm:prSet presAssocID="{D23EFA3F-7E6A-4E75-B3CA-F013DEC2DA67}" presName="LevelTwoTextNode" presStyleLbl="node3" presStyleIdx="2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9C248C-2145-49E7-81D6-8DBFAFA2364E}" type="pres">
      <dgm:prSet presAssocID="{D23EFA3F-7E6A-4E75-B3CA-F013DEC2DA67}" presName="level3hierChild" presStyleCnt="0"/>
      <dgm:spPr/>
    </dgm:pt>
    <dgm:pt modelId="{ECD83AEB-085F-4652-9050-A94D2C097078}" type="pres">
      <dgm:prSet presAssocID="{F70F87A4-3BCA-4FA4-82C4-55447EDE6D47}" presName="conn2-1" presStyleLbl="parChTrans1D3" presStyleIdx="3" presStyleCnt="17"/>
      <dgm:spPr/>
      <dgm:t>
        <a:bodyPr/>
        <a:lstStyle/>
        <a:p>
          <a:endParaRPr lang="it-IT"/>
        </a:p>
      </dgm:t>
    </dgm:pt>
    <dgm:pt modelId="{1FBBB5AA-B6D8-478B-9BCC-87AB3C10D14C}" type="pres">
      <dgm:prSet presAssocID="{F70F87A4-3BCA-4FA4-82C4-55447EDE6D47}" presName="connTx" presStyleLbl="parChTrans1D3" presStyleIdx="3" presStyleCnt="17"/>
      <dgm:spPr/>
      <dgm:t>
        <a:bodyPr/>
        <a:lstStyle/>
        <a:p>
          <a:endParaRPr lang="it-IT"/>
        </a:p>
      </dgm:t>
    </dgm:pt>
    <dgm:pt modelId="{21C940D5-4E8D-402B-ABDF-33EA277C3FA4}" type="pres">
      <dgm:prSet presAssocID="{55FBB843-6CE8-47F4-8A04-B48374EBD964}" presName="root2" presStyleCnt="0"/>
      <dgm:spPr/>
    </dgm:pt>
    <dgm:pt modelId="{1A84AD65-F209-4307-B48C-C773DFB1A0E9}" type="pres">
      <dgm:prSet presAssocID="{55FBB843-6CE8-47F4-8A04-B48374EBD964}" presName="LevelTwoTextNode" presStyleLbl="node3" presStyleIdx="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45A2B7-E7E2-4343-A2D5-466F8959408F}" type="pres">
      <dgm:prSet presAssocID="{55FBB843-6CE8-47F4-8A04-B48374EBD964}" presName="level3hierChild" presStyleCnt="0"/>
      <dgm:spPr/>
    </dgm:pt>
    <dgm:pt modelId="{811B75A5-EB1F-44EF-8D8D-2F17308702EB}" type="pres">
      <dgm:prSet presAssocID="{D6F19C5A-88E4-42CE-8DD7-5F9D533AE36A}" presName="conn2-1" presStyleLbl="parChTrans1D3" presStyleIdx="4" presStyleCnt="17"/>
      <dgm:spPr/>
      <dgm:t>
        <a:bodyPr/>
        <a:lstStyle/>
        <a:p>
          <a:endParaRPr lang="it-IT"/>
        </a:p>
      </dgm:t>
    </dgm:pt>
    <dgm:pt modelId="{554EAB84-8CCE-40A4-898D-47E79EC74787}" type="pres">
      <dgm:prSet presAssocID="{D6F19C5A-88E4-42CE-8DD7-5F9D533AE36A}" presName="connTx" presStyleLbl="parChTrans1D3" presStyleIdx="4" presStyleCnt="17"/>
      <dgm:spPr/>
      <dgm:t>
        <a:bodyPr/>
        <a:lstStyle/>
        <a:p>
          <a:endParaRPr lang="it-IT"/>
        </a:p>
      </dgm:t>
    </dgm:pt>
    <dgm:pt modelId="{9E581D73-1E39-4D70-8437-B294C9AF3814}" type="pres">
      <dgm:prSet presAssocID="{CA8C7DD8-CB3B-4F9F-8FB9-C07EFE14B65A}" presName="root2" presStyleCnt="0"/>
      <dgm:spPr/>
    </dgm:pt>
    <dgm:pt modelId="{790B25E1-79A5-4B48-87E7-428AEB3D471C}" type="pres">
      <dgm:prSet presAssocID="{CA8C7DD8-CB3B-4F9F-8FB9-C07EFE14B65A}" presName="LevelTwoTextNode" presStyleLbl="node3" presStyleIdx="4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971C70-4EA5-441A-B1DF-B0E007C1DEF6}" type="pres">
      <dgm:prSet presAssocID="{CA8C7DD8-CB3B-4F9F-8FB9-C07EFE14B65A}" presName="level3hierChild" presStyleCnt="0"/>
      <dgm:spPr/>
    </dgm:pt>
    <dgm:pt modelId="{88D2FEF9-243B-4ED4-B03D-3CF7A86539E5}" type="pres">
      <dgm:prSet presAssocID="{99ADD87E-BD22-4EED-AA6F-82C08FA25850}" presName="conn2-1" presStyleLbl="parChTrans1D3" presStyleIdx="5" presStyleCnt="17"/>
      <dgm:spPr/>
      <dgm:t>
        <a:bodyPr/>
        <a:lstStyle/>
        <a:p>
          <a:endParaRPr lang="it-IT"/>
        </a:p>
      </dgm:t>
    </dgm:pt>
    <dgm:pt modelId="{3F629BFD-C137-4E52-80AC-8D43A22D52FE}" type="pres">
      <dgm:prSet presAssocID="{99ADD87E-BD22-4EED-AA6F-82C08FA25850}" presName="connTx" presStyleLbl="parChTrans1D3" presStyleIdx="5" presStyleCnt="17"/>
      <dgm:spPr/>
      <dgm:t>
        <a:bodyPr/>
        <a:lstStyle/>
        <a:p>
          <a:endParaRPr lang="it-IT"/>
        </a:p>
      </dgm:t>
    </dgm:pt>
    <dgm:pt modelId="{34795DF2-CF17-435C-BC6A-B0708625E6AC}" type="pres">
      <dgm:prSet presAssocID="{5D32BC9A-709B-4DE1-A638-FA72717EF633}" presName="root2" presStyleCnt="0"/>
      <dgm:spPr/>
    </dgm:pt>
    <dgm:pt modelId="{8A98CAA2-25E8-4167-A4E1-FB9D9ACC29A8}" type="pres">
      <dgm:prSet presAssocID="{5D32BC9A-709B-4DE1-A638-FA72717EF633}" presName="LevelTwoTextNode" presStyleLbl="node3" presStyleIdx="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AA226-D5E9-4E91-89E5-B15C95A7732C}" type="pres">
      <dgm:prSet presAssocID="{5D32BC9A-709B-4DE1-A638-FA72717EF633}" presName="level3hierChild" presStyleCnt="0"/>
      <dgm:spPr/>
    </dgm:pt>
    <dgm:pt modelId="{76B091CC-29F1-4A68-A57B-2B1E5771FD3C}" type="pres">
      <dgm:prSet presAssocID="{6C7DDAB3-CDB3-4A47-A75F-B5E5E3EEF241}" presName="conn2-1" presStyleLbl="parChTrans1D2" presStyleIdx="1" presStyleCnt="5"/>
      <dgm:spPr/>
      <dgm:t>
        <a:bodyPr/>
        <a:lstStyle/>
        <a:p>
          <a:endParaRPr lang="it-IT"/>
        </a:p>
      </dgm:t>
    </dgm:pt>
    <dgm:pt modelId="{7E327C57-5AF6-4A84-8C6D-0BFD71C67587}" type="pres">
      <dgm:prSet presAssocID="{6C7DDAB3-CDB3-4A47-A75F-B5E5E3EEF241}" presName="connTx" presStyleLbl="parChTrans1D2" presStyleIdx="1" presStyleCnt="5"/>
      <dgm:spPr/>
      <dgm:t>
        <a:bodyPr/>
        <a:lstStyle/>
        <a:p>
          <a:endParaRPr lang="it-IT"/>
        </a:p>
      </dgm:t>
    </dgm:pt>
    <dgm:pt modelId="{DF5E8C59-FE7B-4357-84DB-51D0578E0432}" type="pres">
      <dgm:prSet presAssocID="{CA0E3F7A-013C-4130-B845-9728625BF3AF}" presName="root2" presStyleCnt="0"/>
      <dgm:spPr/>
    </dgm:pt>
    <dgm:pt modelId="{0987A281-9444-4914-B850-84C940AAC8D7}" type="pres">
      <dgm:prSet presAssocID="{CA0E3F7A-013C-4130-B845-9728625BF3AF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387CE84-7DEF-4185-9E10-E2A0A103C167}" type="pres">
      <dgm:prSet presAssocID="{CA0E3F7A-013C-4130-B845-9728625BF3AF}" presName="level3hierChild" presStyleCnt="0"/>
      <dgm:spPr/>
    </dgm:pt>
    <dgm:pt modelId="{AAA0419F-C20D-4754-A35E-290146849E9B}" type="pres">
      <dgm:prSet presAssocID="{168D28F3-5000-4898-A242-1A8A0C61BE08}" presName="conn2-1" presStyleLbl="parChTrans1D3" presStyleIdx="6" presStyleCnt="17"/>
      <dgm:spPr/>
      <dgm:t>
        <a:bodyPr/>
        <a:lstStyle/>
        <a:p>
          <a:endParaRPr lang="it-IT"/>
        </a:p>
      </dgm:t>
    </dgm:pt>
    <dgm:pt modelId="{46EC0122-F185-49F7-90B6-E53CD044EB9B}" type="pres">
      <dgm:prSet presAssocID="{168D28F3-5000-4898-A242-1A8A0C61BE08}" presName="connTx" presStyleLbl="parChTrans1D3" presStyleIdx="6" presStyleCnt="17"/>
      <dgm:spPr/>
      <dgm:t>
        <a:bodyPr/>
        <a:lstStyle/>
        <a:p>
          <a:endParaRPr lang="it-IT"/>
        </a:p>
      </dgm:t>
    </dgm:pt>
    <dgm:pt modelId="{5CCAA50B-A52B-4406-A974-0EE16B322A77}" type="pres">
      <dgm:prSet presAssocID="{01C4AA48-1AB7-4BFB-9334-3C9948570FC7}" presName="root2" presStyleCnt="0"/>
      <dgm:spPr/>
    </dgm:pt>
    <dgm:pt modelId="{C004537B-AB98-4FFB-8622-990B7300A9F5}" type="pres">
      <dgm:prSet presAssocID="{01C4AA48-1AB7-4BFB-9334-3C9948570FC7}" presName="LevelTwoTextNode" presStyleLbl="node3" presStyleIdx="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403148-4B79-44F8-AA69-8D8A966AE2EB}" type="pres">
      <dgm:prSet presAssocID="{01C4AA48-1AB7-4BFB-9334-3C9948570FC7}" presName="level3hierChild" presStyleCnt="0"/>
      <dgm:spPr/>
    </dgm:pt>
    <dgm:pt modelId="{5BB8FAAD-6629-425D-8D82-CE5887EC2496}" type="pres">
      <dgm:prSet presAssocID="{C37877DE-B289-46A0-92E3-5E1869F20606}" presName="conn2-1" presStyleLbl="parChTrans1D3" presStyleIdx="7" presStyleCnt="17"/>
      <dgm:spPr/>
      <dgm:t>
        <a:bodyPr/>
        <a:lstStyle/>
        <a:p>
          <a:endParaRPr lang="it-IT"/>
        </a:p>
      </dgm:t>
    </dgm:pt>
    <dgm:pt modelId="{E393FB0A-EA44-4F70-A08B-07FD6AEBEDCD}" type="pres">
      <dgm:prSet presAssocID="{C37877DE-B289-46A0-92E3-5E1869F20606}" presName="connTx" presStyleLbl="parChTrans1D3" presStyleIdx="7" presStyleCnt="17"/>
      <dgm:spPr/>
      <dgm:t>
        <a:bodyPr/>
        <a:lstStyle/>
        <a:p>
          <a:endParaRPr lang="it-IT"/>
        </a:p>
      </dgm:t>
    </dgm:pt>
    <dgm:pt modelId="{D1C7FD03-148D-4A9F-82CC-E92D8C2AA82D}" type="pres">
      <dgm:prSet presAssocID="{D51A9E2A-692D-411C-9DA3-484B85E7D0F7}" presName="root2" presStyleCnt="0"/>
      <dgm:spPr/>
    </dgm:pt>
    <dgm:pt modelId="{76FEB2F4-A1DF-4577-A2A9-C7EA4226B1E3}" type="pres">
      <dgm:prSet presAssocID="{D51A9E2A-692D-411C-9DA3-484B85E7D0F7}" presName="LevelTwoTextNode" presStyleLbl="node3" presStyleIdx="7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5E58E56-1576-4616-9567-9F9CE2664C70}" type="pres">
      <dgm:prSet presAssocID="{D51A9E2A-692D-411C-9DA3-484B85E7D0F7}" presName="level3hierChild" presStyleCnt="0"/>
      <dgm:spPr/>
    </dgm:pt>
    <dgm:pt modelId="{52A1A66E-B66B-4279-9256-8EC871275F0F}" type="pres">
      <dgm:prSet presAssocID="{2CEB9EBA-420A-41D0-A0B5-F79FC56689A5}" presName="conn2-1" presStyleLbl="parChTrans1D2" presStyleIdx="2" presStyleCnt="5"/>
      <dgm:spPr/>
      <dgm:t>
        <a:bodyPr/>
        <a:lstStyle/>
        <a:p>
          <a:endParaRPr lang="it-IT"/>
        </a:p>
      </dgm:t>
    </dgm:pt>
    <dgm:pt modelId="{BBE19A02-5386-4294-B5E9-8D21E86FA5DA}" type="pres">
      <dgm:prSet presAssocID="{2CEB9EBA-420A-41D0-A0B5-F79FC56689A5}" presName="connTx" presStyleLbl="parChTrans1D2" presStyleIdx="2" presStyleCnt="5"/>
      <dgm:spPr/>
      <dgm:t>
        <a:bodyPr/>
        <a:lstStyle/>
        <a:p>
          <a:endParaRPr lang="it-IT"/>
        </a:p>
      </dgm:t>
    </dgm:pt>
    <dgm:pt modelId="{A38EB3B0-2185-4327-9B6E-38EADA355C3A}" type="pres">
      <dgm:prSet presAssocID="{11A53FDD-AF73-4183-BF21-6849E0C8DCF5}" presName="root2" presStyleCnt="0"/>
      <dgm:spPr/>
    </dgm:pt>
    <dgm:pt modelId="{CAEC61DB-CC4A-4D66-B8F1-F5451875F683}" type="pres">
      <dgm:prSet presAssocID="{11A53FDD-AF73-4183-BF21-6849E0C8DCF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BCB2FC-F6AE-4D88-B351-51B0081320E6}" type="pres">
      <dgm:prSet presAssocID="{11A53FDD-AF73-4183-BF21-6849E0C8DCF5}" presName="level3hierChild" presStyleCnt="0"/>
      <dgm:spPr/>
    </dgm:pt>
    <dgm:pt modelId="{ACBA8C55-5176-44FA-8E00-400B88DD8406}" type="pres">
      <dgm:prSet presAssocID="{07EB288C-7D0B-495C-A6B4-1BAC21F6357A}" presName="conn2-1" presStyleLbl="parChTrans1D3" presStyleIdx="8" presStyleCnt="17"/>
      <dgm:spPr/>
      <dgm:t>
        <a:bodyPr/>
        <a:lstStyle/>
        <a:p>
          <a:endParaRPr lang="it-IT"/>
        </a:p>
      </dgm:t>
    </dgm:pt>
    <dgm:pt modelId="{F1BBCB06-EC82-450A-955D-AED4DC0EC385}" type="pres">
      <dgm:prSet presAssocID="{07EB288C-7D0B-495C-A6B4-1BAC21F6357A}" presName="connTx" presStyleLbl="parChTrans1D3" presStyleIdx="8" presStyleCnt="17"/>
      <dgm:spPr/>
      <dgm:t>
        <a:bodyPr/>
        <a:lstStyle/>
        <a:p>
          <a:endParaRPr lang="it-IT"/>
        </a:p>
      </dgm:t>
    </dgm:pt>
    <dgm:pt modelId="{D3162FF9-2604-4528-8D71-42C98DA095A7}" type="pres">
      <dgm:prSet presAssocID="{F73DB996-84A4-4298-B438-6A8EA5D3E247}" presName="root2" presStyleCnt="0"/>
      <dgm:spPr/>
    </dgm:pt>
    <dgm:pt modelId="{4C4391FC-1B87-459C-B5B4-794FB250BC2B}" type="pres">
      <dgm:prSet presAssocID="{F73DB996-84A4-4298-B438-6A8EA5D3E247}" presName="LevelTwoTextNode" presStyleLbl="node3" presStyleIdx="8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EFFB4F-FB17-48FF-96B7-B3EA632B3FFF}" type="pres">
      <dgm:prSet presAssocID="{F73DB996-84A4-4298-B438-6A8EA5D3E247}" presName="level3hierChild" presStyleCnt="0"/>
      <dgm:spPr/>
    </dgm:pt>
    <dgm:pt modelId="{15862885-37BB-4300-A701-D84F6F6D76DA}" type="pres">
      <dgm:prSet presAssocID="{07AF3BDC-1066-4742-A2B1-3B600AA9AB42}" presName="conn2-1" presStyleLbl="parChTrans1D3" presStyleIdx="9" presStyleCnt="17"/>
      <dgm:spPr/>
      <dgm:t>
        <a:bodyPr/>
        <a:lstStyle/>
        <a:p>
          <a:endParaRPr lang="it-IT"/>
        </a:p>
      </dgm:t>
    </dgm:pt>
    <dgm:pt modelId="{C16DA443-B6B3-4104-AC42-E9679D27D060}" type="pres">
      <dgm:prSet presAssocID="{07AF3BDC-1066-4742-A2B1-3B600AA9AB42}" presName="connTx" presStyleLbl="parChTrans1D3" presStyleIdx="9" presStyleCnt="17"/>
      <dgm:spPr/>
      <dgm:t>
        <a:bodyPr/>
        <a:lstStyle/>
        <a:p>
          <a:endParaRPr lang="it-IT"/>
        </a:p>
      </dgm:t>
    </dgm:pt>
    <dgm:pt modelId="{C4EA7EEA-4ACA-49E4-91E3-5F81E38A47A1}" type="pres">
      <dgm:prSet presAssocID="{2FC1470D-DEB0-4917-8FE2-E7F7B0B2DD41}" presName="root2" presStyleCnt="0"/>
      <dgm:spPr/>
    </dgm:pt>
    <dgm:pt modelId="{9E0AEA2B-6EB4-4953-8877-7B8FFD7576E2}" type="pres">
      <dgm:prSet presAssocID="{2FC1470D-DEB0-4917-8FE2-E7F7B0B2DD41}" presName="LevelTwoTextNode" presStyleLbl="node3" presStyleIdx="9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55FE18-5C0C-40DF-AE19-05B13D6709C3}" type="pres">
      <dgm:prSet presAssocID="{2FC1470D-DEB0-4917-8FE2-E7F7B0B2DD41}" presName="level3hierChild" presStyleCnt="0"/>
      <dgm:spPr/>
    </dgm:pt>
    <dgm:pt modelId="{AFD305C8-1C58-4967-9989-83870C88F0BB}" type="pres">
      <dgm:prSet presAssocID="{74DAE48F-77BA-456D-A7AC-64CF0EA7FAD2}" presName="conn2-1" presStyleLbl="parChTrans1D3" presStyleIdx="10" presStyleCnt="17"/>
      <dgm:spPr/>
      <dgm:t>
        <a:bodyPr/>
        <a:lstStyle/>
        <a:p>
          <a:endParaRPr lang="it-IT"/>
        </a:p>
      </dgm:t>
    </dgm:pt>
    <dgm:pt modelId="{E0A56FFE-EC3B-400D-8817-449CB14B3828}" type="pres">
      <dgm:prSet presAssocID="{74DAE48F-77BA-456D-A7AC-64CF0EA7FAD2}" presName="connTx" presStyleLbl="parChTrans1D3" presStyleIdx="10" presStyleCnt="17"/>
      <dgm:spPr/>
      <dgm:t>
        <a:bodyPr/>
        <a:lstStyle/>
        <a:p>
          <a:endParaRPr lang="it-IT"/>
        </a:p>
      </dgm:t>
    </dgm:pt>
    <dgm:pt modelId="{8ECA8E40-D835-4E49-945E-09B44ED7FBEA}" type="pres">
      <dgm:prSet presAssocID="{12650D92-1ED8-440C-A5CF-4EF2E889571C}" presName="root2" presStyleCnt="0"/>
      <dgm:spPr/>
    </dgm:pt>
    <dgm:pt modelId="{8DB00DE0-5470-4807-A3D2-43B0AA0CE266}" type="pres">
      <dgm:prSet presAssocID="{12650D92-1ED8-440C-A5CF-4EF2E889571C}" presName="LevelTwoTextNode" presStyleLbl="node3" presStyleIdx="1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655AD02-6B8F-4D78-B49A-275159E716D3}" type="pres">
      <dgm:prSet presAssocID="{12650D92-1ED8-440C-A5CF-4EF2E889571C}" presName="level3hierChild" presStyleCnt="0"/>
      <dgm:spPr/>
    </dgm:pt>
    <dgm:pt modelId="{C8DEE45D-A870-4A8A-8551-F7D4C3F1785D}" type="pres">
      <dgm:prSet presAssocID="{DD7D1975-8D21-4911-8756-0113BBCC7D38}" presName="conn2-1" presStyleLbl="parChTrans1D3" presStyleIdx="11" presStyleCnt="17"/>
      <dgm:spPr/>
      <dgm:t>
        <a:bodyPr/>
        <a:lstStyle/>
        <a:p>
          <a:endParaRPr lang="it-IT"/>
        </a:p>
      </dgm:t>
    </dgm:pt>
    <dgm:pt modelId="{6C5864C4-92B7-4AE5-AC83-247EE9BFF402}" type="pres">
      <dgm:prSet presAssocID="{DD7D1975-8D21-4911-8756-0113BBCC7D38}" presName="connTx" presStyleLbl="parChTrans1D3" presStyleIdx="11" presStyleCnt="17"/>
      <dgm:spPr/>
      <dgm:t>
        <a:bodyPr/>
        <a:lstStyle/>
        <a:p>
          <a:endParaRPr lang="it-IT"/>
        </a:p>
      </dgm:t>
    </dgm:pt>
    <dgm:pt modelId="{130D7DBC-DD90-4B7D-A02F-53E6E4CD42B7}" type="pres">
      <dgm:prSet presAssocID="{76D50714-4AD0-4B2C-94DB-B5172438F6EB}" presName="root2" presStyleCnt="0"/>
      <dgm:spPr/>
    </dgm:pt>
    <dgm:pt modelId="{23DC5FCA-436F-4041-B0B5-0278AC0A4ECA}" type="pres">
      <dgm:prSet presAssocID="{76D50714-4AD0-4B2C-94DB-B5172438F6EB}" presName="LevelTwoTextNode" presStyleLbl="node3" presStyleIdx="1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2B503-3F54-4EA6-93C7-9A31028DFD1B}" type="pres">
      <dgm:prSet presAssocID="{76D50714-4AD0-4B2C-94DB-B5172438F6EB}" presName="level3hierChild" presStyleCnt="0"/>
      <dgm:spPr/>
    </dgm:pt>
    <dgm:pt modelId="{D3AD689A-19BD-4495-BD35-FC5ED347BD19}" type="pres">
      <dgm:prSet presAssocID="{F8902099-6EDA-45BB-9C7B-5A8076636320}" presName="conn2-1" presStyleLbl="parChTrans1D2" presStyleIdx="3" presStyleCnt="5"/>
      <dgm:spPr/>
      <dgm:t>
        <a:bodyPr/>
        <a:lstStyle/>
        <a:p>
          <a:endParaRPr lang="it-IT"/>
        </a:p>
      </dgm:t>
    </dgm:pt>
    <dgm:pt modelId="{5ED8E833-35AB-4EED-B8A7-3F4CF0E6D42E}" type="pres">
      <dgm:prSet presAssocID="{F8902099-6EDA-45BB-9C7B-5A8076636320}" presName="connTx" presStyleLbl="parChTrans1D2" presStyleIdx="3" presStyleCnt="5"/>
      <dgm:spPr/>
      <dgm:t>
        <a:bodyPr/>
        <a:lstStyle/>
        <a:p>
          <a:endParaRPr lang="it-IT"/>
        </a:p>
      </dgm:t>
    </dgm:pt>
    <dgm:pt modelId="{6D912354-E4DA-4E6A-ADBB-48739CC55E73}" type="pres">
      <dgm:prSet presAssocID="{D70893A3-E839-4BDC-9265-B53631743EAD}" presName="root2" presStyleCnt="0"/>
      <dgm:spPr/>
    </dgm:pt>
    <dgm:pt modelId="{583C270F-9014-499F-B005-ADF7920D8C11}" type="pres">
      <dgm:prSet presAssocID="{D70893A3-E839-4BDC-9265-B53631743EAD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709501-E545-4151-82D0-4A0BEFE42852}" type="pres">
      <dgm:prSet presAssocID="{D70893A3-E839-4BDC-9265-B53631743EAD}" presName="level3hierChild" presStyleCnt="0"/>
      <dgm:spPr/>
    </dgm:pt>
    <dgm:pt modelId="{C25F5A40-1226-4B61-B4E3-09A477468683}" type="pres">
      <dgm:prSet presAssocID="{3235F026-97CB-4A5F-A737-D5E7C7AC254E}" presName="conn2-1" presStyleLbl="parChTrans1D3" presStyleIdx="12" presStyleCnt="17"/>
      <dgm:spPr/>
      <dgm:t>
        <a:bodyPr/>
        <a:lstStyle/>
        <a:p>
          <a:endParaRPr lang="it-IT"/>
        </a:p>
      </dgm:t>
    </dgm:pt>
    <dgm:pt modelId="{375EF5AE-E0F5-4B11-A16A-DD480AFB51B3}" type="pres">
      <dgm:prSet presAssocID="{3235F026-97CB-4A5F-A737-D5E7C7AC254E}" presName="connTx" presStyleLbl="parChTrans1D3" presStyleIdx="12" presStyleCnt="17"/>
      <dgm:spPr/>
      <dgm:t>
        <a:bodyPr/>
        <a:lstStyle/>
        <a:p>
          <a:endParaRPr lang="it-IT"/>
        </a:p>
      </dgm:t>
    </dgm:pt>
    <dgm:pt modelId="{B68AAB37-73AB-47FB-B396-7E9C941D6DBF}" type="pres">
      <dgm:prSet presAssocID="{DF3E1F48-E672-4FBA-A676-D61616CC22E6}" presName="root2" presStyleCnt="0"/>
      <dgm:spPr/>
    </dgm:pt>
    <dgm:pt modelId="{8A714427-7DCA-4BBF-B166-E2874A3DBBD5}" type="pres">
      <dgm:prSet presAssocID="{DF3E1F48-E672-4FBA-A676-D61616CC22E6}" presName="LevelTwoTextNode" presStyleLbl="node3" presStyleIdx="12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5B68A1-5342-42F4-92C1-F7626D801291}" type="pres">
      <dgm:prSet presAssocID="{DF3E1F48-E672-4FBA-A676-D61616CC22E6}" presName="level3hierChild" presStyleCnt="0"/>
      <dgm:spPr/>
    </dgm:pt>
    <dgm:pt modelId="{4FCC256A-F4FA-4E01-925B-0302D74D2B0D}" type="pres">
      <dgm:prSet presAssocID="{41ABC8FB-323D-4D1A-9AE6-394F824F7963}" presName="conn2-1" presStyleLbl="parChTrans1D3" presStyleIdx="13" presStyleCnt="17"/>
      <dgm:spPr/>
      <dgm:t>
        <a:bodyPr/>
        <a:lstStyle/>
        <a:p>
          <a:endParaRPr lang="it-IT"/>
        </a:p>
      </dgm:t>
    </dgm:pt>
    <dgm:pt modelId="{DEE836AB-DF56-4192-A4E7-AA1FCC68AC5B}" type="pres">
      <dgm:prSet presAssocID="{41ABC8FB-323D-4D1A-9AE6-394F824F7963}" presName="connTx" presStyleLbl="parChTrans1D3" presStyleIdx="13" presStyleCnt="17"/>
      <dgm:spPr/>
      <dgm:t>
        <a:bodyPr/>
        <a:lstStyle/>
        <a:p>
          <a:endParaRPr lang="it-IT"/>
        </a:p>
      </dgm:t>
    </dgm:pt>
    <dgm:pt modelId="{BA7EA50C-FA8E-47B4-BE0E-C4677235E6BE}" type="pres">
      <dgm:prSet presAssocID="{0374CD70-BA64-4B5C-99C4-93452E03C1E0}" presName="root2" presStyleCnt="0"/>
      <dgm:spPr/>
    </dgm:pt>
    <dgm:pt modelId="{475A2050-9185-4CFC-B8EA-176FA9F08703}" type="pres">
      <dgm:prSet presAssocID="{0374CD70-BA64-4B5C-99C4-93452E03C1E0}" presName="LevelTwoTextNode" presStyleLbl="node3" presStyleIdx="1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609B7E2-8F56-4ABC-9228-98C190F5D481}" type="pres">
      <dgm:prSet presAssocID="{0374CD70-BA64-4B5C-99C4-93452E03C1E0}" presName="level3hierChild" presStyleCnt="0"/>
      <dgm:spPr/>
    </dgm:pt>
    <dgm:pt modelId="{58D1E358-760E-4A09-8F0C-423B6DA9BBC6}" type="pres">
      <dgm:prSet presAssocID="{0D1A14B7-B55A-48BD-B9C5-5CCB1B8A0EAE}" presName="conn2-1" presStyleLbl="parChTrans1D2" presStyleIdx="4" presStyleCnt="5"/>
      <dgm:spPr/>
      <dgm:t>
        <a:bodyPr/>
        <a:lstStyle/>
        <a:p>
          <a:endParaRPr lang="it-IT"/>
        </a:p>
      </dgm:t>
    </dgm:pt>
    <dgm:pt modelId="{2D9F466A-9A3B-4127-8703-D1CAF28B7E83}" type="pres">
      <dgm:prSet presAssocID="{0D1A14B7-B55A-48BD-B9C5-5CCB1B8A0EAE}" presName="connTx" presStyleLbl="parChTrans1D2" presStyleIdx="4" presStyleCnt="5"/>
      <dgm:spPr/>
      <dgm:t>
        <a:bodyPr/>
        <a:lstStyle/>
        <a:p>
          <a:endParaRPr lang="it-IT"/>
        </a:p>
      </dgm:t>
    </dgm:pt>
    <dgm:pt modelId="{B8AEBFDB-77E6-43C9-B20A-0F3C9C0DBE8E}" type="pres">
      <dgm:prSet presAssocID="{1347B85A-55FC-4654-952A-20AE4E11E794}" presName="root2" presStyleCnt="0"/>
      <dgm:spPr/>
    </dgm:pt>
    <dgm:pt modelId="{33124CB3-FAD2-48B0-912A-D8883BE8CD4A}" type="pres">
      <dgm:prSet presAssocID="{1347B85A-55FC-4654-952A-20AE4E11E794}" presName="LevelTwoTextNode" presStyleLbl="node2" presStyleIdx="4" presStyleCnt="5" custScaleX="104199" custScaleY="23127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B9E4C6B-CEF2-4593-A120-418CA08118EF}" type="pres">
      <dgm:prSet presAssocID="{1347B85A-55FC-4654-952A-20AE4E11E794}" presName="level3hierChild" presStyleCnt="0"/>
      <dgm:spPr/>
    </dgm:pt>
    <dgm:pt modelId="{C0BBBB49-06B2-4F43-9A8E-4FEAA7352B85}" type="pres">
      <dgm:prSet presAssocID="{EDCF6DBF-1DC3-4A23-9BD5-486E3FB7875B}" presName="conn2-1" presStyleLbl="parChTrans1D3" presStyleIdx="14" presStyleCnt="17"/>
      <dgm:spPr/>
      <dgm:t>
        <a:bodyPr/>
        <a:lstStyle/>
        <a:p>
          <a:endParaRPr lang="it-IT"/>
        </a:p>
      </dgm:t>
    </dgm:pt>
    <dgm:pt modelId="{144DA2C1-73D8-4A6C-BA69-197EC5BAD64C}" type="pres">
      <dgm:prSet presAssocID="{EDCF6DBF-1DC3-4A23-9BD5-486E3FB7875B}" presName="connTx" presStyleLbl="parChTrans1D3" presStyleIdx="14" presStyleCnt="17"/>
      <dgm:spPr/>
      <dgm:t>
        <a:bodyPr/>
        <a:lstStyle/>
        <a:p>
          <a:endParaRPr lang="it-IT"/>
        </a:p>
      </dgm:t>
    </dgm:pt>
    <dgm:pt modelId="{368CE8BD-9A47-47F7-A09A-9842A5A613C9}" type="pres">
      <dgm:prSet presAssocID="{DC0004E0-F116-46E7-96BE-271D2E3D878C}" presName="root2" presStyleCnt="0"/>
      <dgm:spPr/>
    </dgm:pt>
    <dgm:pt modelId="{17AD619B-EBC4-4958-A117-406F96864CC0}" type="pres">
      <dgm:prSet presAssocID="{DC0004E0-F116-46E7-96BE-271D2E3D878C}" presName="LevelTwoTextNode" presStyleLbl="node3" presStyleIdx="14" presStyleCnt="17" custScaleX="242745" custScaleY="14449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76DECE-A067-4F8D-B165-303D71D23325}" type="pres">
      <dgm:prSet presAssocID="{DC0004E0-F116-46E7-96BE-271D2E3D878C}" presName="level3hierChild" presStyleCnt="0"/>
      <dgm:spPr/>
    </dgm:pt>
    <dgm:pt modelId="{F434851C-E43F-4032-8362-61CB63D0B120}" type="pres">
      <dgm:prSet presAssocID="{2103F4EF-7184-4792-A04D-44A1957ADECF}" presName="conn2-1" presStyleLbl="parChTrans1D3" presStyleIdx="15" presStyleCnt="17"/>
      <dgm:spPr/>
      <dgm:t>
        <a:bodyPr/>
        <a:lstStyle/>
        <a:p>
          <a:endParaRPr lang="it-IT"/>
        </a:p>
      </dgm:t>
    </dgm:pt>
    <dgm:pt modelId="{84E18D63-C170-46C3-A046-DD2D10FC1D3D}" type="pres">
      <dgm:prSet presAssocID="{2103F4EF-7184-4792-A04D-44A1957ADECF}" presName="connTx" presStyleLbl="parChTrans1D3" presStyleIdx="15" presStyleCnt="17"/>
      <dgm:spPr/>
      <dgm:t>
        <a:bodyPr/>
        <a:lstStyle/>
        <a:p>
          <a:endParaRPr lang="it-IT"/>
        </a:p>
      </dgm:t>
    </dgm:pt>
    <dgm:pt modelId="{E7A581ED-1A56-401A-8448-47145FCD238F}" type="pres">
      <dgm:prSet presAssocID="{7EB68EA0-4569-4701-85AF-7BA0FA50FFDB}" presName="root2" presStyleCnt="0"/>
      <dgm:spPr/>
    </dgm:pt>
    <dgm:pt modelId="{0A740B90-CB87-4DAB-B801-6B033AB7FB66}" type="pres">
      <dgm:prSet presAssocID="{7EB68EA0-4569-4701-85AF-7BA0FA50FFDB}" presName="LevelTwoTextNode" presStyleLbl="node3" presStyleIdx="1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0E6C49-764E-40F0-8412-9564CD2381F3}" type="pres">
      <dgm:prSet presAssocID="{7EB68EA0-4569-4701-85AF-7BA0FA50FFDB}" presName="level3hierChild" presStyleCnt="0"/>
      <dgm:spPr/>
    </dgm:pt>
    <dgm:pt modelId="{0D182EFA-D9CF-4723-A1CB-643C66D1FA54}" type="pres">
      <dgm:prSet presAssocID="{4B4B9A2B-CE77-4B34-AC5A-A02284F662D2}" presName="conn2-1" presStyleLbl="parChTrans1D3" presStyleIdx="16" presStyleCnt="17"/>
      <dgm:spPr/>
      <dgm:t>
        <a:bodyPr/>
        <a:lstStyle/>
        <a:p>
          <a:endParaRPr lang="it-IT"/>
        </a:p>
      </dgm:t>
    </dgm:pt>
    <dgm:pt modelId="{E71A0EDD-D653-45D9-A8C9-7E70F5BF72C0}" type="pres">
      <dgm:prSet presAssocID="{4B4B9A2B-CE77-4B34-AC5A-A02284F662D2}" presName="connTx" presStyleLbl="parChTrans1D3" presStyleIdx="16" presStyleCnt="17"/>
      <dgm:spPr/>
      <dgm:t>
        <a:bodyPr/>
        <a:lstStyle/>
        <a:p>
          <a:endParaRPr lang="it-IT"/>
        </a:p>
      </dgm:t>
    </dgm:pt>
    <dgm:pt modelId="{6EBA85D8-8EBF-4070-A8E1-7CCBEBF3A598}" type="pres">
      <dgm:prSet presAssocID="{5D935F0D-5E6E-4D05-AEDA-EE9BBF9A834C}" presName="root2" presStyleCnt="0"/>
      <dgm:spPr/>
    </dgm:pt>
    <dgm:pt modelId="{B438BEF3-739C-43DF-AB0A-567C2715F60D}" type="pres">
      <dgm:prSet presAssocID="{5D935F0D-5E6E-4D05-AEDA-EE9BBF9A834C}" presName="LevelTwoTextNode" presStyleLbl="node3" presStyleIdx="1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A68AB3-2DB6-45C7-8A91-3A7AF8F69250}" type="pres">
      <dgm:prSet presAssocID="{5D935F0D-5E6E-4D05-AEDA-EE9BBF9A834C}" presName="level3hierChild" presStyleCnt="0"/>
      <dgm:spPr/>
    </dgm:pt>
  </dgm:ptLst>
  <dgm:cxnLst>
    <dgm:cxn modelId="{144AF93A-AE17-44B9-8B17-B411EA6EC68B}" type="presOf" srcId="{F70F87A4-3BCA-4FA4-82C4-55447EDE6D47}" destId="{1FBBB5AA-B6D8-478B-9BCC-87AB3C10D14C}" srcOrd="1" destOrd="0" presId="urn:microsoft.com/office/officeart/2008/layout/HorizontalMultiLevelHierarchy"/>
    <dgm:cxn modelId="{79228D09-B93D-4CE5-A539-EF3F50B828F7}" type="presOf" srcId="{C37877DE-B289-46A0-92E3-5E1869F20606}" destId="{E393FB0A-EA44-4F70-A08B-07FD6AEBEDCD}" srcOrd="1" destOrd="0" presId="urn:microsoft.com/office/officeart/2008/layout/HorizontalMultiLevelHierarchy"/>
    <dgm:cxn modelId="{BD6341D3-89F1-4479-977D-77829C9CE80D}" type="presOf" srcId="{D6F19C5A-88E4-42CE-8DD7-5F9D533AE36A}" destId="{811B75A5-EB1F-44EF-8D8D-2F17308702EB}" srcOrd="0" destOrd="0" presId="urn:microsoft.com/office/officeart/2008/layout/HorizontalMultiLevelHierarchy"/>
    <dgm:cxn modelId="{42341120-8149-4585-A131-0411342CECE8}" type="presOf" srcId="{925AC6BA-F6BF-4DC2-9E20-0CB9D3D91BA1}" destId="{DB6AF9D6-1AC8-4FF2-8AF7-8E0D7D46EC06}" srcOrd="0" destOrd="0" presId="urn:microsoft.com/office/officeart/2008/layout/HorizontalMultiLevelHierarchy"/>
    <dgm:cxn modelId="{67400F6E-D879-42EB-A08A-F584F36A97F1}" srcId="{CB55F7EC-33E4-4C47-8AD4-75F5A8E0303D}" destId="{6911DBB9-67D0-4DED-84CB-39D1B591A9ED}" srcOrd="0" destOrd="0" parTransId="{925AC6BA-F6BF-4DC2-9E20-0CB9D3D91BA1}" sibTransId="{00A792A8-55C8-46C8-A951-47C44853B201}"/>
    <dgm:cxn modelId="{D92C8923-4A8B-4218-BEE1-28E5CD8E14DD}" type="presOf" srcId="{D51A9E2A-692D-411C-9DA3-484B85E7D0F7}" destId="{76FEB2F4-A1DF-4577-A2A9-C7EA4226B1E3}" srcOrd="0" destOrd="0" presId="urn:microsoft.com/office/officeart/2008/layout/HorizontalMultiLevelHierarchy"/>
    <dgm:cxn modelId="{0220A33B-4020-476E-BB2F-EF886FDFFC2D}" type="presOf" srcId="{74DAE48F-77BA-456D-A7AC-64CF0EA7FAD2}" destId="{AFD305C8-1C58-4967-9989-83870C88F0BB}" srcOrd="0" destOrd="0" presId="urn:microsoft.com/office/officeart/2008/layout/HorizontalMultiLevelHierarchy"/>
    <dgm:cxn modelId="{5408DB0E-6C2D-4AF9-AAAB-438747F82646}" type="presOf" srcId="{3235F026-97CB-4A5F-A737-D5E7C7AC254E}" destId="{C25F5A40-1226-4B61-B4E3-09A477468683}" srcOrd="0" destOrd="0" presId="urn:microsoft.com/office/officeart/2008/layout/HorizontalMultiLevelHierarchy"/>
    <dgm:cxn modelId="{22423F6C-E6AC-4281-AE33-54ED49C9D453}" type="presOf" srcId="{D328DC82-A156-4FF3-94DF-76A810182CE6}" destId="{58901CDD-89E0-4F4F-966E-052A4B3775C0}" srcOrd="0" destOrd="0" presId="urn:microsoft.com/office/officeart/2008/layout/HorizontalMultiLevelHierarchy"/>
    <dgm:cxn modelId="{A5A0A6B7-63B5-4A76-B267-C7227008751A}" type="presOf" srcId="{2CEB9EBA-420A-41D0-A0B5-F79FC56689A5}" destId="{BBE19A02-5386-4294-B5E9-8D21E86FA5DA}" srcOrd="1" destOrd="0" presId="urn:microsoft.com/office/officeart/2008/layout/HorizontalMultiLevelHierarchy"/>
    <dgm:cxn modelId="{64C76F6A-FC59-4679-9527-3C23E23D86E0}" type="presOf" srcId="{4B4B9A2B-CE77-4B34-AC5A-A02284F662D2}" destId="{E71A0EDD-D653-45D9-A8C9-7E70F5BF72C0}" srcOrd="1" destOrd="0" presId="urn:microsoft.com/office/officeart/2008/layout/HorizontalMultiLevelHierarchy"/>
    <dgm:cxn modelId="{FA10DC19-C783-4063-A2A1-00528600BE93}" type="presOf" srcId="{6911DBB9-67D0-4DED-84CB-39D1B591A9ED}" destId="{3B1DCD7B-8336-4365-9384-F7A7392FF39D}" srcOrd="0" destOrd="0" presId="urn:microsoft.com/office/officeart/2008/layout/HorizontalMultiLevelHierarchy"/>
    <dgm:cxn modelId="{9B6432FE-8F1C-47F2-92FF-2DB985ADA8AA}" type="presOf" srcId="{99ADD87E-BD22-4EED-AA6F-82C08FA25850}" destId="{88D2FEF9-243B-4ED4-B03D-3CF7A86539E5}" srcOrd="0" destOrd="0" presId="urn:microsoft.com/office/officeart/2008/layout/HorizontalMultiLevelHierarchy"/>
    <dgm:cxn modelId="{E74262A7-C3F7-4FD0-BB55-E8E495CD02C6}" type="presOf" srcId="{925AC6BA-F6BF-4DC2-9E20-0CB9D3D91BA1}" destId="{F3D6A0BD-11BA-4BBB-982A-B5B990328D5A}" srcOrd="1" destOrd="0" presId="urn:microsoft.com/office/officeart/2008/layout/HorizontalMultiLevelHierarchy"/>
    <dgm:cxn modelId="{A690A059-675A-4052-AA65-54FEBFC6A163}" type="presOf" srcId="{6C7DDAB3-CDB3-4A47-A75F-B5E5E3EEF241}" destId="{76B091CC-29F1-4A68-A57B-2B1E5771FD3C}" srcOrd="0" destOrd="0" presId="urn:microsoft.com/office/officeart/2008/layout/HorizontalMultiLevelHierarchy"/>
    <dgm:cxn modelId="{22959F30-20A1-416E-B3B2-DEF963B85902}" type="presOf" srcId="{55FBB843-6CE8-47F4-8A04-B48374EBD964}" destId="{1A84AD65-F209-4307-B48C-C773DFB1A0E9}" srcOrd="0" destOrd="0" presId="urn:microsoft.com/office/officeart/2008/layout/HorizontalMultiLevelHierarchy"/>
    <dgm:cxn modelId="{C662BB66-0834-456C-9891-04BF508E2EB3}" type="presOf" srcId="{41ABC8FB-323D-4D1A-9AE6-394F824F7963}" destId="{DEE836AB-DF56-4192-A4E7-AA1FCC68AC5B}" srcOrd="1" destOrd="0" presId="urn:microsoft.com/office/officeart/2008/layout/HorizontalMultiLevelHierarchy"/>
    <dgm:cxn modelId="{745FF06F-3631-4C55-8EAC-B29078EF2316}" type="presOf" srcId="{11A53FDD-AF73-4183-BF21-6849E0C8DCF5}" destId="{CAEC61DB-CC4A-4D66-B8F1-F5451875F683}" srcOrd="0" destOrd="0" presId="urn:microsoft.com/office/officeart/2008/layout/HorizontalMultiLevelHierarchy"/>
    <dgm:cxn modelId="{B8197D64-84C3-4DF3-B30B-3102E614E115}" type="presOf" srcId="{0D1A14B7-B55A-48BD-B9C5-5CCB1B8A0EAE}" destId="{58D1E358-760E-4A09-8F0C-423B6DA9BBC6}" srcOrd="0" destOrd="0" presId="urn:microsoft.com/office/officeart/2008/layout/HorizontalMultiLevelHierarchy"/>
    <dgm:cxn modelId="{831C235D-93A0-4276-9C6D-E65401F11EDB}" type="presOf" srcId="{D70893A3-E839-4BDC-9265-B53631743EAD}" destId="{583C270F-9014-499F-B005-ADF7920D8C11}" srcOrd="0" destOrd="0" presId="urn:microsoft.com/office/officeart/2008/layout/HorizontalMultiLevelHierarchy"/>
    <dgm:cxn modelId="{430C3C7E-FBCC-415A-8665-435D9AD06642}" srcId="{D70893A3-E839-4BDC-9265-B53631743EAD}" destId="{0374CD70-BA64-4B5C-99C4-93452E03C1E0}" srcOrd="1" destOrd="0" parTransId="{41ABC8FB-323D-4D1A-9AE6-394F824F7963}" sibTransId="{0A310C66-43FC-482E-A941-FC6EE9C2A5FF}"/>
    <dgm:cxn modelId="{C87A7BC1-03D4-4972-B996-013126E92BBB}" type="presOf" srcId="{07EB288C-7D0B-495C-A6B4-1BAC21F6357A}" destId="{ACBA8C55-5176-44FA-8E00-400B88DD8406}" srcOrd="0" destOrd="0" presId="urn:microsoft.com/office/officeart/2008/layout/HorizontalMultiLevelHierarchy"/>
    <dgm:cxn modelId="{FA6471F5-682C-4658-9EF1-64F8A76BB4AF}" type="presOf" srcId="{C470D302-764C-4E46-BE19-2569E14CD6FD}" destId="{02E7D13D-C5A7-460C-8F7F-99C058C7A6B6}" srcOrd="1" destOrd="0" presId="urn:microsoft.com/office/officeart/2008/layout/HorizontalMultiLevelHierarchy"/>
    <dgm:cxn modelId="{FBA3173B-F949-484E-9F4D-302EC92054FC}" srcId="{1BDBF80A-1C2E-4E92-92AF-207EDA90F793}" destId="{CB55F7EC-33E4-4C47-8AD4-75F5A8E0303D}" srcOrd="0" destOrd="0" parTransId="{FB1AC1F5-87C4-4629-B733-BF3AE762A2E1}" sibTransId="{3208465C-FDFF-4944-8976-9FBA9DEFC010}"/>
    <dgm:cxn modelId="{FE46AFC4-A816-4CCE-865F-A909FEFC1298}" type="presOf" srcId="{2CEB9EBA-420A-41D0-A0B5-F79FC56689A5}" destId="{52A1A66E-B66B-4279-9256-8EC871275F0F}" srcOrd="0" destOrd="0" presId="urn:microsoft.com/office/officeart/2008/layout/HorizontalMultiLevelHierarchy"/>
    <dgm:cxn modelId="{78B7640D-1303-40F6-99ED-AFE999FEEAAA}" type="presOf" srcId="{168D28F3-5000-4898-A242-1A8A0C61BE08}" destId="{AAA0419F-C20D-4754-A35E-290146849E9B}" srcOrd="0" destOrd="0" presId="urn:microsoft.com/office/officeart/2008/layout/HorizontalMultiLevelHierarchy"/>
    <dgm:cxn modelId="{883514AD-A767-4958-8C84-F16AD3A2359D}" type="presOf" srcId="{41ABC8FB-323D-4D1A-9AE6-394F824F7963}" destId="{4FCC256A-F4FA-4E01-925B-0302D74D2B0D}" srcOrd="0" destOrd="0" presId="urn:microsoft.com/office/officeart/2008/layout/HorizontalMultiLevelHierarchy"/>
    <dgm:cxn modelId="{C4CF5618-107D-4705-A33B-A02D1E61FCF1}" type="presOf" srcId="{DD7D1975-8D21-4911-8756-0113BBCC7D38}" destId="{6C5864C4-92B7-4AE5-AC83-247EE9BFF402}" srcOrd="1" destOrd="0" presId="urn:microsoft.com/office/officeart/2008/layout/HorizontalMultiLevelHierarchy"/>
    <dgm:cxn modelId="{D09E0F9A-189F-40F6-A118-976CE0982FB6}" srcId="{11A53FDD-AF73-4183-BF21-6849E0C8DCF5}" destId="{76D50714-4AD0-4B2C-94DB-B5172438F6EB}" srcOrd="3" destOrd="0" parTransId="{DD7D1975-8D21-4911-8756-0113BBCC7D38}" sibTransId="{08F058C5-8DB0-494B-B7EF-2CE9DBEB53DC}"/>
    <dgm:cxn modelId="{CCB4EEFB-9F5A-495E-BED7-3FA3B309F143}" srcId="{D70893A3-E839-4BDC-9265-B53631743EAD}" destId="{DF3E1F48-E672-4FBA-A676-D61616CC22E6}" srcOrd="0" destOrd="0" parTransId="{3235F026-97CB-4A5F-A737-D5E7C7AC254E}" sibTransId="{50D93801-0AC4-4AC6-8F76-4083AA9E42F1}"/>
    <dgm:cxn modelId="{BF11C39F-3F5E-40EB-8664-F3744EE84D44}" srcId="{6911DBB9-67D0-4DED-84CB-39D1B591A9ED}" destId="{89B58ECF-6090-4151-B5BF-08D8EC26DF5C}" srcOrd="1" destOrd="0" parTransId="{D328DC82-A156-4FF3-94DF-76A810182CE6}" sibTransId="{0DC4E0AF-B089-4BB7-B05F-A6EE613D3FCB}"/>
    <dgm:cxn modelId="{04DCEC02-8976-49E8-8A79-ED2803DCE40E}" type="presOf" srcId="{2103F4EF-7184-4792-A04D-44A1957ADECF}" destId="{84E18D63-C170-46C3-A046-DD2D10FC1D3D}" srcOrd="1" destOrd="0" presId="urn:microsoft.com/office/officeart/2008/layout/HorizontalMultiLevelHierarchy"/>
    <dgm:cxn modelId="{44B8EDFD-D605-43AC-8679-15F178C4C787}" type="presOf" srcId="{99ADD87E-BD22-4EED-AA6F-82C08FA25850}" destId="{3F629BFD-C137-4E52-80AC-8D43A22D52FE}" srcOrd="1" destOrd="0" presId="urn:microsoft.com/office/officeart/2008/layout/HorizontalMultiLevelHierarchy"/>
    <dgm:cxn modelId="{6C3898D1-6BAA-422F-96BF-305A2B196F65}" srcId="{6911DBB9-67D0-4DED-84CB-39D1B591A9ED}" destId="{5E98A969-AE2F-4A27-A1DF-4A64D5F58CFD}" srcOrd="0" destOrd="0" parTransId="{1486FB28-1E1A-4CEC-99BF-6A9B87FB7AF1}" sibTransId="{DF130858-C42A-4C59-8033-1D0C4103EE0C}"/>
    <dgm:cxn modelId="{5916AB47-DE67-45F9-B033-CDE2E69E04AD}" type="presOf" srcId="{DC0004E0-F116-46E7-96BE-271D2E3D878C}" destId="{17AD619B-EBC4-4958-A117-406F96864CC0}" srcOrd="0" destOrd="0" presId="urn:microsoft.com/office/officeart/2008/layout/HorizontalMultiLevelHierarchy"/>
    <dgm:cxn modelId="{5BB60C86-F072-4323-8451-4D4B3302027D}" type="presOf" srcId="{D6F19C5A-88E4-42CE-8DD7-5F9D533AE36A}" destId="{554EAB84-8CCE-40A4-898D-47E79EC74787}" srcOrd="1" destOrd="0" presId="urn:microsoft.com/office/officeart/2008/layout/HorizontalMultiLevelHierarchy"/>
    <dgm:cxn modelId="{4A88AD80-AA08-4087-A959-6BA63C4FCFA2}" type="presOf" srcId="{07AF3BDC-1066-4742-A2B1-3B600AA9AB42}" destId="{C16DA443-B6B3-4104-AC42-E9679D27D060}" srcOrd="1" destOrd="0" presId="urn:microsoft.com/office/officeart/2008/layout/HorizontalMultiLevelHierarchy"/>
    <dgm:cxn modelId="{291213CE-D471-48DE-9893-0B0F0D45BAAD}" srcId="{CB55F7EC-33E4-4C47-8AD4-75F5A8E0303D}" destId="{1347B85A-55FC-4654-952A-20AE4E11E794}" srcOrd="4" destOrd="0" parTransId="{0D1A14B7-B55A-48BD-B9C5-5CCB1B8A0EAE}" sibTransId="{F7328682-E2B1-4C0E-AE14-3656D9D708AC}"/>
    <dgm:cxn modelId="{E6E355A7-F53B-4CC0-AC0A-AD84BE8B08D1}" type="presOf" srcId="{CA8C7DD8-CB3B-4F9F-8FB9-C07EFE14B65A}" destId="{790B25E1-79A5-4B48-87E7-428AEB3D471C}" srcOrd="0" destOrd="0" presId="urn:microsoft.com/office/officeart/2008/layout/HorizontalMultiLevelHierarchy"/>
    <dgm:cxn modelId="{8BB339B0-798E-4386-8CE7-8C09F3CAD03D}" type="presOf" srcId="{3235F026-97CB-4A5F-A737-D5E7C7AC254E}" destId="{375EF5AE-E0F5-4B11-A16A-DD480AFB51B3}" srcOrd="1" destOrd="0" presId="urn:microsoft.com/office/officeart/2008/layout/HorizontalMultiLevelHierarchy"/>
    <dgm:cxn modelId="{0E29ABE2-57AF-4B68-A3AA-7B142F289370}" type="presOf" srcId="{0374CD70-BA64-4B5C-99C4-93452E03C1E0}" destId="{475A2050-9185-4CFC-B8EA-176FA9F08703}" srcOrd="0" destOrd="0" presId="urn:microsoft.com/office/officeart/2008/layout/HorizontalMultiLevelHierarchy"/>
    <dgm:cxn modelId="{C4847E59-F890-4284-8B09-5D984930C7A9}" srcId="{6911DBB9-67D0-4DED-84CB-39D1B591A9ED}" destId="{5D32BC9A-709B-4DE1-A638-FA72717EF633}" srcOrd="5" destOrd="0" parTransId="{99ADD87E-BD22-4EED-AA6F-82C08FA25850}" sibTransId="{E05D0953-35DD-44EC-92EA-8A28709A7EB8}"/>
    <dgm:cxn modelId="{5FF60F26-D925-48AD-A568-22ADD043F0FD}" type="presOf" srcId="{2FC1470D-DEB0-4917-8FE2-E7F7B0B2DD41}" destId="{9E0AEA2B-6EB4-4953-8877-7B8FFD7576E2}" srcOrd="0" destOrd="0" presId="urn:microsoft.com/office/officeart/2008/layout/HorizontalMultiLevelHierarchy"/>
    <dgm:cxn modelId="{C5183DB6-8BF3-4AFB-8843-FE7EA3F66CFE}" type="presOf" srcId="{7EB68EA0-4569-4701-85AF-7BA0FA50FFDB}" destId="{0A740B90-CB87-4DAB-B801-6B033AB7FB66}" srcOrd="0" destOrd="0" presId="urn:microsoft.com/office/officeart/2008/layout/HorizontalMultiLevelHierarchy"/>
    <dgm:cxn modelId="{6FF84A7E-2FE0-40A7-9264-E9229A8094EC}" type="presOf" srcId="{F73DB996-84A4-4298-B438-6A8EA5D3E247}" destId="{4C4391FC-1B87-459C-B5B4-794FB250BC2B}" srcOrd="0" destOrd="0" presId="urn:microsoft.com/office/officeart/2008/layout/HorizontalMultiLevelHierarchy"/>
    <dgm:cxn modelId="{A667A13B-E81C-4759-A0EE-2EA1C7E72F9F}" type="presOf" srcId="{74DAE48F-77BA-456D-A7AC-64CF0EA7FAD2}" destId="{E0A56FFE-EC3B-400D-8817-449CB14B3828}" srcOrd="1" destOrd="0" presId="urn:microsoft.com/office/officeart/2008/layout/HorizontalMultiLevelHierarchy"/>
    <dgm:cxn modelId="{F031B93C-DF22-4D04-8D76-1418490E5DCF}" srcId="{1347B85A-55FC-4654-952A-20AE4E11E794}" destId="{5D935F0D-5E6E-4D05-AEDA-EE9BBF9A834C}" srcOrd="2" destOrd="0" parTransId="{4B4B9A2B-CE77-4B34-AC5A-A02284F662D2}" sibTransId="{4EACF9EA-29FA-4E20-BDB4-3DA3AFED0CA2}"/>
    <dgm:cxn modelId="{8D197CE0-4439-47F9-ABD9-C442DF9731A7}" type="presOf" srcId="{76D50714-4AD0-4B2C-94DB-B5172438F6EB}" destId="{23DC5FCA-436F-4041-B0B5-0278AC0A4ECA}" srcOrd="0" destOrd="0" presId="urn:microsoft.com/office/officeart/2008/layout/HorizontalMultiLevelHierarchy"/>
    <dgm:cxn modelId="{432D4494-2A01-4A10-9906-4FD7E8F2CCCE}" type="presOf" srcId="{01C4AA48-1AB7-4BFB-9334-3C9948570FC7}" destId="{C004537B-AB98-4FFB-8622-990B7300A9F5}" srcOrd="0" destOrd="0" presId="urn:microsoft.com/office/officeart/2008/layout/HorizontalMultiLevelHierarchy"/>
    <dgm:cxn modelId="{C9BC7ADA-5628-44B0-8564-0A7B54E38CE8}" type="presOf" srcId="{DF3E1F48-E672-4FBA-A676-D61616CC22E6}" destId="{8A714427-7DCA-4BBF-B166-E2874A3DBBD5}" srcOrd="0" destOrd="0" presId="urn:microsoft.com/office/officeart/2008/layout/HorizontalMultiLevelHierarchy"/>
    <dgm:cxn modelId="{BD4FDEE7-34CC-4403-BC9D-87C78A6FC667}" srcId="{CB55F7EC-33E4-4C47-8AD4-75F5A8E0303D}" destId="{11A53FDD-AF73-4183-BF21-6849E0C8DCF5}" srcOrd="2" destOrd="0" parTransId="{2CEB9EBA-420A-41D0-A0B5-F79FC56689A5}" sibTransId="{65186645-E220-4956-8559-2B9FB10CC00A}"/>
    <dgm:cxn modelId="{297F7CF1-F3BD-4AB5-AFD1-201430D6E43B}" type="presOf" srcId="{0D1A14B7-B55A-48BD-B9C5-5CCB1B8A0EAE}" destId="{2D9F466A-9A3B-4127-8703-D1CAF28B7E83}" srcOrd="1" destOrd="0" presId="urn:microsoft.com/office/officeart/2008/layout/HorizontalMultiLevelHierarchy"/>
    <dgm:cxn modelId="{A28B81B7-078E-45CB-8D05-90A769F199BB}" type="presOf" srcId="{07AF3BDC-1066-4742-A2B1-3B600AA9AB42}" destId="{15862885-37BB-4300-A701-D84F6F6D76DA}" srcOrd="0" destOrd="0" presId="urn:microsoft.com/office/officeart/2008/layout/HorizontalMultiLevelHierarchy"/>
    <dgm:cxn modelId="{712A05A1-37F7-4435-98F9-E6640C9C4BB7}" type="presOf" srcId="{6C7DDAB3-CDB3-4A47-A75F-B5E5E3EEF241}" destId="{7E327C57-5AF6-4A84-8C6D-0BFD71C67587}" srcOrd="1" destOrd="0" presId="urn:microsoft.com/office/officeart/2008/layout/HorizontalMultiLevelHierarchy"/>
    <dgm:cxn modelId="{237C3281-C4F2-4CE4-9841-203A0943AFDA}" type="presOf" srcId="{C37877DE-B289-46A0-92E3-5E1869F20606}" destId="{5BB8FAAD-6629-425D-8D82-CE5887EC2496}" srcOrd="0" destOrd="0" presId="urn:microsoft.com/office/officeart/2008/layout/HorizontalMultiLevelHierarchy"/>
    <dgm:cxn modelId="{F722B301-8D79-4BDF-BA0B-AB3F3BAA9BE3}" type="presOf" srcId="{CA0E3F7A-013C-4130-B845-9728625BF3AF}" destId="{0987A281-9444-4914-B850-84C940AAC8D7}" srcOrd="0" destOrd="0" presId="urn:microsoft.com/office/officeart/2008/layout/HorizontalMultiLevelHierarchy"/>
    <dgm:cxn modelId="{13F21CC6-3402-47CD-B7E9-BA74CD977D12}" srcId="{CB55F7EC-33E4-4C47-8AD4-75F5A8E0303D}" destId="{CA0E3F7A-013C-4130-B845-9728625BF3AF}" srcOrd="1" destOrd="0" parTransId="{6C7DDAB3-CDB3-4A47-A75F-B5E5E3EEF241}" sibTransId="{0CB27CF6-D576-4825-84F1-83108731A70E}"/>
    <dgm:cxn modelId="{0209C1BC-F431-418E-838B-1BB1E4586257}" type="presOf" srcId="{1486FB28-1E1A-4CEC-99BF-6A9B87FB7AF1}" destId="{8308F4FA-2024-42B5-B4A5-B197798D02E3}" srcOrd="0" destOrd="0" presId="urn:microsoft.com/office/officeart/2008/layout/HorizontalMultiLevelHierarchy"/>
    <dgm:cxn modelId="{BCCDFC42-9B61-4A77-9ED9-BC428B0B72FF}" type="presOf" srcId="{12650D92-1ED8-440C-A5CF-4EF2E889571C}" destId="{8DB00DE0-5470-4807-A3D2-43B0AA0CE266}" srcOrd="0" destOrd="0" presId="urn:microsoft.com/office/officeart/2008/layout/HorizontalMultiLevelHierarchy"/>
    <dgm:cxn modelId="{23A18255-D9FD-40D8-9AC1-EAE72084885A}" type="presOf" srcId="{4B4B9A2B-CE77-4B34-AC5A-A02284F662D2}" destId="{0D182EFA-D9CF-4723-A1CB-643C66D1FA54}" srcOrd="0" destOrd="0" presId="urn:microsoft.com/office/officeart/2008/layout/HorizontalMultiLevelHierarchy"/>
    <dgm:cxn modelId="{8F6B1537-2AF0-405A-B50F-60FCEEB78D49}" type="presOf" srcId="{5D935F0D-5E6E-4D05-AEDA-EE9BBF9A834C}" destId="{B438BEF3-739C-43DF-AB0A-567C2715F60D}" srcOrd="0" destOrd="0" presId="urn:microsoft.com/office/officeart/2008/layout/HorizontalMultiLevelHierarchy"/>
    <dgm:cxn modelId="{A1FE42FA-F53E-45F8-8A66-BAED56F5DACA}" type="presOf" srcId="{D328DC82-A156-4FF3-94DF-76A810182CE6}" destId="{607EE55F-760F-47EA-8492-77064A0D155E}" srcOrd="1" destOrd="0" presId="urn:microsoft.com/office/officeart/2008/layout/HorizontalMultiLevelHierarchy"/>
    <dgm:cxn modelId="{CD71C175-EBDD-418B-94E2-4BC5167E6DA1}" type="presOf" srcId="{F70F87A4-3BCA-4FA4-82C4-55447EDE6D47}" destId="{ECD83AEB-085F-4652-9050-A94D2C097078}" srcOrd="0" destOrd="0" presId="urn:microsoft.com/office/officeart/2008/layout/HorizontalMultiLevelHierarchy"/>
    <dgm:cxn modelId="{9EEF4C5E-34D6-4E4E-A775-5204A4B56038}" type="presOf" srcId="{2103F4EF-7184-4792-A04D-44A1957ADECF}" destId="{F434851C-E43F-4032-8362-61CB63D0B120}" srcOrd="0" destOrd="0" presId="urn:microsoft.com/office/officeart/2008/layout/HorizontalMultiLevelHierarchy"/>
    <dgm:cxn modelId="{85B44263-34FE-4792-9867-11AC77F8DC45}" srcId="{CA0E3F7A-013C-4130-B845-9728625BF3AF}" destId="{D51A9E2A-692D-411C-9DA3-484B85E7D0F7}" srcOrd="1" destOrd="0" parTransId="{C37877DE-B289-46A0-92E3-5E1869F20606}" sibTransId="{BB5DBAF3-C878-4EC7-BB32-09FE161679E1}"/>
    <dgm:cxn modelId="{8987AB76-D730-4D97-B944-B4FB3BED59B2}" type="presOf" srcId="{07EB288C-7D0B-495C-A6B4-1BAC21F6357A}" destId="{F1BBCB06-EC82-450A-955D-AED4DC0EC385}" srcOrd="1" destOrd="0" presId="urn:microsoft.com/office/officeart/2008/layout/HorizontalMultiLevelHierarchy"/>
    <dgm:cxn modelId="{434606A1-AEF3-477C-8A46-D11A6F50CF60}" type="presOf" srcId="{1347B85A-55FC-4654-952A-20AE4E11E794}" destId="{33124CB3-FAD2-48B0-912A-D8883BE8CD4A}" srcOrd="0" destOrd="0" presId="urn:microsoft.com/office/officeart/2008/layout/HorizontalMultiLevelHierarchy"/>
    <dgm:cxn modelId="{DBF91272-EB21-4377-9EC2-1BB821AF59C4}" srcId="{11A53FDD-AF73-4183-BF21-6849E0C8DCF5}" destId="{2FC1470D-DEB0-4917-8FE2-E7F7B0B2DD41}" srcOrd="1" destOrd="0" parTransId="{07AF3BDC-1066-4742-A2B1-3B600AA9AB42}" sibTransId="{57666A76-F155-4ED7-A79D-ED1994A93FED}"/>
    <dgm:cxn modelId="{7F12606A-3737-425D-BFCC-125F4163401A}" type="presOf" srcId="{DD7D1975-8D21-4911-8756-0113BBCC7D38}" destId="{C8DEE45D-A870-4A8A-8551-F7D4C3F1785D}" srcOrd="0" destOrd="0" presId="urn:microsoft.com/office/officeart/2008/layout/HorizontalMultiLevelHierarchy"/>
    <dgm:cxn modelId="{658C8BB3-C9F3-41BE-87F0-561809C1C903}" type="presOf" srcId="{EDCF6DBF-1DC3-4A23-9BD5-486E3FB7875B}" destId="{144DA2C1-73D8-4A6C-BA69-197EC5BAD64C}" srcOrd="1" destOrd="0" presId="urn:microsoft.com/office/officeart/2008/layout/HorizontalMultiLevelHierarchy"/>
    <dgm:cxn modelId="{3A7192E4-6BF5-4D44-988D-A223AD2654EB}" srcId="{CA0E3F7A-013C-4130-B845-9728625BF3AF}" destId="{01C4AA48-1AB7-4BFB-9334-3C9948570FC7}" srcOrd="0" destOrd="0" parTransId="{168D28F3-5000-4898-A242-1A8A0C61BE08}" sibTransId="{C67F31F6-91A0-4401-A9E0-190B2DF2347C}"/>
    <dgm:cxn modelId="{C3A22A78-ED49-4239-908D-7006878A81AC}" srcId="{11A53FDD-AF73-4183-BF21-6849E0C8DCF5}" destId="{12650D92-1ED8-440C-A5CF-4EF2E889571C}" srcOrd="2" destOrd="0" parTransId="{74DAE48F-77BA-456D-A7AC-64CF0EA7FAD2}" sibTransId="{52E02C0D-6602-4F19-A8AF-09555EEA9906}"/>
    <dgm:cxn modelId="{F6DA5BB3-B237-4091-887F-396E5A4E6AF0}" srcId="{1347B85A-55FC-4654-952A-20AE4E11E794}" destId="{7EB68EA0-4569-4701-85AF-7BA0FA50FFDB}" srcOrd="1" destOrd="0" parTransId="{2103F4EF-7184-4792-A04D-44A1957ADECF}" sibTransId="{5EEBE212-26D0-4826-8DBB-ADEF33B6E5A3}"/>
    <dgm:cxn modelId="{21B582F8-5EFA-4966-B95E-F6B44E9A4CB8}" type="presOf" srcId="{F8902099-6EDA-45BB-9C7B-5A8076636320}" destId="{5ED8E833-35AB-4EED-B8A7-3F4CF0E6D42E}" srcOrd="1" destOrd="0" presId="urn:microsoft.com/office/officeart/2008/layout/HorizontalMultiLevelHierarchy"/>
    <dgm:cxn modelId="{5272A94D-3946-45EC-B972-6935F0F403BB}" type="presOf" srcId="{5D32BC9A-709B-4DE1-A638-FA72717EF633}" destId="{8A98CAA2-25E8-4167-A4E1-FB9D9ACC29A8}" srcOrd="0" destOrd="0" presId="urn:microsoft.com/office/officeart/2008/layout/HorizontalMultiLevelHierarchy"/>
    <dgm:cxn modelId="{90083935-1C07-4E60-A43C-5170678D7292}" type="presOf" srcId="{EDCF6DBF-1DC3-4A23-9BD5-486E3FB7875B}" destId="{C0BBBB49-06B2-4F43-9A8E-4FEAA7352B85}" srcOrd="0" destOrd="0" presId="urn:microsoft.com/office/officeart/2008/layout/HorizontalMultiLevelHierarchy"/>
    <dgm:cxn modelId="{624FABAD-C2C9-417B-BF63-BD497643ACC8}" type="presOf" srcId="{1486FB28-1E1A-4CEC-99BF-6A9B87FB7AF1}" destId="{C04740DD-0848-4597-B1C4-EC9F70D660B3}" srcOrd="1" destOrd="0" presId="urn:microsoft.com/office/officeart/2008/layout/HorizontalMultiLevelHierarchy"/>
    <dgm:cxn modelId="{8752E511-92E3-4F9A-BD44-A8187177F656}" type="presOf" srcId="{89B58ECF-6090-4151-B5BF-08D8EC26DF5C}" destId="{84AC9F31-09DF-498A-9750-168978CD50B3}" srcOrd="0" destOrd="0" presId="urn:microsoft.com/office/officeart/2008/layout/HorizontalMultiLevelHierarchy"/>
    <dgm:cxn modelId="{089F9EE0-1E39-4673-A1D7-CE032394820D}" type="presOf" srcId="{5E98A969-AE2F-4A27-A1DF-4A64D5F58CFD}" destId="{35402386-4E7F-45C9-8BC2-E37ED810432C}" srcOrd="0" destOrd="0" presId="urn:microsoft.com/office/officeart/2008/layout/HorizontalMultiLevelHierarchy"/>
    <dgm:cxn modelId="{B199EEDE-FC5F-4511-AF25-4C0EF71AF429}" srcId="{CB55F7EC-33E4-4C47-8AD4-75F5A8E0303D}" destId="{D70893A3-E839-4BDC-9265-B53631743EAD}" srcOrd="3" destOrd="0" parTransId="{F8902099-6EDA-45BB-9C7B-5A8076636320}" sibTransId="{F05657D6-5045-40EE-ABB5-70EFC095D20C}"/>
    <dgm:cxn modelId="{EA99F9AE-F2D5-44A8-9A51-AAF5B3D11009}" srcId="{6911DBB9-67D0-4DED-84CB-39D1B591A9ED}" destId="{CA8C7DD8-CB3B-4F9F-8FB9-C07EFE14B65A}" srcOrd="4" destOrd="0" parTransId="{D6F19C5A-88E4-42CE-8DD7-5F9D533AE36A}" sibTransId="{5E71C595-CB68-4BC1-8D0E-EB8F0DDF68E8}"/>
    <dgm:cxn modelId="{65556917-86B8-4086-BFFB-B0E0116E30C8}" srcId="{6911DBB9-67D0-4DED-84CB-39D1B591A9ED}" destId="{D23EFA3F-7E6A-4E75-B3CA-F013DEC2DA67}" srcOrd="2" destOrd="0" parTransId="{C470D302-764C-4E46-BE19-2569E14CD6FD}" sibTransId="{E60C4AAF-6575-463F-8E44-0FB115BEA589}"/>
    <dgm:cxn modelId="{FCAD951F-9451-4A3C-9736-63D21255C23A}" type="presOf" srcId="{1BDBF80A-1C2E-4E92-92AF-207EDA90F793}" destId="{C7DC294F-51EA-48EA-80A7-FEDFB29B5679}" srcOrd="0" destOrd="0" presId="urn:microsoft.com/office/officeart/2008/layout/HorizontalMultiLevelHierarchy"/>
    <dgm:cxn modelId="{C40FE9EB-596A-4D18-8B9D-C24D07E82089}" type="presOf" srcId="{F8902099-6EDA-45BB-9C7B-5A8076636320}" destId="{D3AD689A-19BD-4495-BD35-FC5ED347BD19}" srcOrd="0" destOrd="0" presId="urn:microsoft.com/office/officeart/2008/layout/HorizontalMultiLevelHierarchy"/>
    <dgm:cxn modelId="{5EB00618-6CF7-4789-9A48-2F774BAFC3B8}" srcId="{1347B85A-55FC-4654-952A-20AE4E11E794}" destId="{DC0004E0-F116-46E7-96BE-271D2E3D878C}" srcOrd="0" destOrd="0" parTransId="{EDCF6DBF-1DC3-4A23-9BD5-486E3FB7875B}" sibTransId="{1D88AE4B-DD2D-4A02-BF5E-91BCB358CE8E}"/>
    <dgm:cxn modelId="{6355DD43-C085-41A1-8749-B881D52D1639}" type="presOf" srcId="{D23EFA3F-7E6A-4E75-B3CA-F013DEC2DA67}" destId="{ED20A038-F4B2-4E98-AB0A-ED9D547B3D9B}" srcOrd="0" destOrd="0" presId="urn:microsoft.com/office/officeart/2008/layout/HorizontalMultiLevelHierarchy"/>
    <dgm:cxn modelId="{F1F6B506-3038-48F7-A0F0-794A246E5933}" srcId="{11A53FDD-AF73-4183-BF21-6849E0C8DCF5}" destId="{F73DB996-84A4-4298-B438-6A8EA5D3E247}" srcOrd="0" destOrd="0" parTransId="{07EB288C-7D0B-495C-A6B4-1BAC21F6357A}" sibTransId="{5838E6AD-7B39-400E-9527-55E34936502D}"/>
    <dgm:cxn modelId="{B9F1C65F-622B-45C3-B630-95478BE7F788}" type="presOf" srcId="{168D28F3-5000-4898-A242-1A8A0C61BE08}" destId="{46EC0122-F185-49F7-90B6-E53CD044EB9B}" srcOrd="1" destOrd="0" presId="urn:microsoft.com/office/officeart/2008/layout/HorizontalMultiLevelHierarchy"/>
    <dgm:cxn modelId="{156EA7BD-FB1C-4611-A4DA-E5A3E4558135}" srcId="{6911DBB9-67D0-4DED-84CB-39D1B591A9ED}" destId="{55FBB843-6CE8-47F4-8A04-B48374EBD964}" srcOrd="3" destOrd="0" parTransId="{F70F87A4-3BCA-4FA4-82C4-55447EDE6D47}" sibTransId="{EB4018D5-6FBD-48B9-89FE-2C73AC7DC552}"/>
    <dgm:cxn modelId="{F0F2FB96-0820-4942-8F14-04019D646145}" type="presOf" srcId="{CB55F7EC-33E4-4C47-8AD4-75F5A8E0303D}" destId="{4CF0E44C-034B-4D0D-A506-978CD8D533FD}" srcOrd="0" destOrd="0" presId="urn:microsoft.com/office/officeart/2008/layout/HorizontalMultiLevelHierarchy"/>
    <dgm:cxn modelId="{C472619B-A052-49E8-9A44-C871A3820186}" type="presOf" srcId="{C470D302-764C-4E46-BE19-2569E14CD6FD}" destId="{1C1872F5-75E2-45B8-8CC3-620A8D67DA5A}" srcOrd="0" destOrd="0" presId="urn:microsoft.com/office/officeart/2008/layout/HorizontalMultiLevelHierarchy"/>
    <dgm:cxn modelId="{386891A3-6628-4369-A157-F64336571FF7}" type="presParOf" srcId="{C7DC294F-51EA-48EA-80A7-FEDFB29B5679}" destId="{E44445B1-D63A-437A-B794-A654AE689DBD}" srcOrd="0" destOrd="0" presId="urn:microsoft.com/office/officeart/2008/layout/HorizontalMultiLevelHierarchy"/>
    <dgm:cxn modelId="{8402C75F-B9C5-4B1F-8739-142C0FE84E15}" type="presParOf" srcId="{E44445B1-D63A-437A-B794-A654AE689DBD}" destId="{4CF0E44C-034B-4D0D-A506-978CD8D533FD}" srcOrd="0" destOrd="0" presId="urn:microsoft.com/office/officeart/2008/layout/HorizontalMultiLevelHierarchy"/>
    <dgm:cxn modelId="{1B1B79F5-9BDC-4EDA-AA21-375500FA856F}" type="presParOf" srcId="{E44445B1-D63A-437A-B794-A654AE689DBD}" destId="{A66F1FC1-4B26-4510-A3BC-04D9F6B11877}" srcOrd="1" destOrd="0" presId="urn:microsoft.com/office/officeart/2008/layout/HorizontalMultiLevelHierarchy"/>
    <dgm:cxn modelId="{2C9BE1F2-E6C6-4269-B70B-777ACD2A839A}" type="presParOf" srcId="{A66F1FC1-4B26-4510-A3BC-04D9F6B11877}" destId="{DB6AF9D6-1AC8-4FF2-8AF7-8E0D7D46EC06}" srcOrd="0" destOrd="0" presId="urn:microsoft.com/office/officeart/2008/layout/HorizontalMultiLevelHierarchy"/>
    <dgm:cxn modelId="{2DC06AC5-6E4B-488A-B131-B9514DE0F98B}" type="presParOf" srcId="{DB6AF9D6-1AC8-4FF2-8AF7-8E0D7D46EC06}" destId="{F3D6A0BD-11BA-4BBB-982A-B5B990328D5A}" srcOrd="0" destOrd="0" presId="urn:microsoft.com/office/officeart/2008/layout/HorizontalMultiLevelHierarchy"/>
    <dgm:cxn modelId="{54CF1A23-E1C2-497C-91E5-7CA5269E8C68}" type="presParOf" srcId="{A66F1FC1-4B26-4510-A3BC-04D9F6B11877}" destId="{9A1CAA30-2769-45BA-BE5E-3283D319CEB3}" srcOrd="1" destOrd="0" presId="urn:microsoft.com/office/officeart/2008/layout/HorizontalMultiLevelHierarchy"/>
    <dgm:cxn modelId="{51B77BFC-6ECB-46BC-AB2D-960D602EBEC8}" type="presParOf" srcId="{9A1CAA30-2769-45BA-BE5E-3283D319CEB3}" destId="{3B1DCD7B-8336-4365-9384-F7A7392FF39D}" srcOrd="0" destOrd="0" presId="urn:microsoft.com/office/officeart/2008/layout/HorizontalMultiLevelHierarchy"/>
    <dgm:cxn modelId="{49D26F28-7DD8-43C2-8218-5385A7A089B4}" type="presParOf" srcId="{9A1CAA30-2769-45BA-BE5E-3283D319CEB3}" destId="{97610A6C-149A-423D-8FA4-29034C70F898}" srcOrd="1" destOrd="0" presId="urn:microsoft.com/office/officeart/2008/layout/HorizontalMultiLevelHierarchy"/>
    <dgm:cxn modelId="{73840F5E-85F0-44E8-B3E9-C8C34D84638E}" type="presParOf" srcId="{97610A6C-149A-423D-8FA4-29034C70F898}" destId="{8308F4FA-2024-42B5-B4A5-B197798D02E3}" srcOrd="0" destOrd="0" presId="urn:microsoft.com/office/officeart/2008/layout/HorizontalMultiLevelHierarchy"/>
    <dgm:cxn modelId="{F4A38CD0-B4CF-4ED8-9461-03719242A3BF}" type="presParOf" srcId="{8308F4FA-2024-42B5-B4A5-B197798D02E3}" destId="{C04740DD-0848-4597-B1C4-EC9F70D660B3}" srcOrd="0" destOrd="0" presId="urn:microsoft.com/office/officeart/2008/layout/HorizontalMultiLevelHierarchy"/>
    <dgm:cxn modelId="{9104CEB6-C3BB-47B8-BCFA-5D0A619DD4A8}" type="presParOf" srcId="{97610A6C-149A-423D-8FA4-29034C70F898}" destId="{C6FF3223-A652-4307-AE12-BE1950E50515}" srcOrd="1" destOrd="0" presId="urn:microsoft.com/office/officeart/2008/layout/HorizontalMultiLevelHierarchy"/>
    <dgm:cxn modelId="{DAC4A89D-9A3A-466C-890E-3E01A0FBCD4A}" type="presParOf" srcId="{C6FF3223-A652-4307-AE12-BE1950E50515}" destId="{35402386-4E7F-45C9-8BC2-E37ED810432C}" srcOrd="0" destOrd="0" presId="urn:microsoft.com/office/officeart/2008/layout/HorizontalMultiLevelHierarchy"/>
    <dgm:cxn modelId="{489E0544-B272-42A7-877D-51CD806F9BE0}" type="presParOf" srcId="{C6FF3223-A652-4307-AE12-BE1950E50515}" destId="{5EDC41BD-EDD6-4CBD-945C-68906D5E866F}" srcOrd="1" destOrd="0" presId="urn:microsoft.com/office/officeart/2008/layout/HorizontalMultiLevelHierarchy"/>
    <dgm:cxn modelId="{6A3BB9AF-D0D6-442C-A919-5E73F7EF714C}" type="presParOf" srcId="{97610A6C-149A-423D-8FA4-29034C70F898}" destId="{58901CDD-89E0-4F4F-966E-052A4B3775C0}" srcOrd="2" destOrd="0" presId="urn:microsoft.com/office/officeart/2008/layout/HorizontalMultiLevelHierarchy"/>
    <dgm:cxn modelId="{34701819-176C-44F9-B864-9C017CCAF89F}" type="presParOf" srcId="{58901CDD-89E0-4F4F-966E-052A4B3775C0}" destId="{607EE55F-760F-47EA-8492-77064A0D155E}" srcOrd="0" destOrd="0" presId="urn:microsoft.com/office/officeart/2008/layout/HorizontalMultiLevelHierarchy"/>
    <dgm:cxn modelId="{F3F3AC1D-76B0-496C-8C33-FD4B830E8768}" type="presParOf" srcId="{97610A6C-149A-423D-8FA4-29034C70F898}" destId="{FD1BD156-B66A-46DF-BB02-A0858FBEB830}" srcOrd="3" destOrd="0" presId="urn:microsoft.com/office/officeart/2008/layout/HorizontalMultiLevelHierarchy"/>
    <dgm:cxn modelId="{E018A0D7-ED4C-4C10-A76E-A71CEC866A59}" type="presParOf" srcId="{FD1BD156-B66A-46DF-BB02-A0858FBEB830}" destId="{84AC9F31-09DF-498A-9750-168978CD50B3}" srcOrd="0" destOrd="0" presId="urn:microsoft.com/office/officeart/2008/layout/HorizontalMultiLevelHierarchy"/>
    <dgm:cxn modelId="{DD425632-CC11-46D3-8A14-C810FF9C5CFD}" type="presParOf" srcId="{FD1BD156-B66A-46DF-BB02-A0858FBEB830}" destId="{2E341651-7FA0-4DAF-B2C7-42B1ED9D5F52}" srcOrd="1" destOrd="0" presId="urn:microsoft.com/office/officeart/2008/layout/HorizontalMultiLevelHierarchy"/>
    <dgm:cxn modelId="{45147DE7-44CF-4626-BFC7-5B79B63ABFF4}" type="presParOf" srcId="{97610A6C-149A-423D-8FA4-29034C70F898}" destId="{1C1872F5-75E2-45B8-8CC3-620A8D67DA5A}" srcOrd="4" destOrd="0" presId="urn:microsoft.com/office/officeart/2008/layout/HorizontalMultiLevelHierarchy"/>
    <dgm:cxn modelId="{3476D09C-391A-49EC-8A59-2E4B65E5EC21}" type="presParOf" srcId="{1C1872F5-75E2-45B8-8CC3-620A8D67DA5A}" destId="{02E7D13D-C5A7-460C-8F7F-99C058C7A6B6}" srcOrd="0" destOrd="0" presId="urn:microsoft.com/office/officeart/2008/layout/HorizontalMultiLevelHierarchy"/>
    <dgm:cxn modelId="{273CCB1D-76BA-4163-AED0-4E83491BC4BB}" type="presParOf" srcId="{97610A6C-149A-423D-8FA4-29034C70F898}" destId="{7A52BABA-FB4D-4820-8DE5-4C128C3816A6}" srcOrd="5" destOrd="0" presId="urn:microsoft.com/office/officeart/2008/layout/HorizontalMultiLevelHierarchy"/>
    <dgm:cxn modelId="{EB678901-D8D1-4480-A4DE-A46A735F2449}" type="presParOf" srcId="{7A52BABA-FB4D-4820-8DE5-4C128C3816A6}" destId="{ED20A038-F4B2-4E98-AB0A-ED9D547B3D9B}" srcOrd="0" destOrd="0" presId="urn:microsoft.com/office/officeart/2008/layout/HorizontalMultiLevelHierarchy"/>
    <dgm:cxn modelId="{67751A05-6FF2-44B7-ACE6-17B08625CA07}" type="presParOf" srcId="{7A52BABA-FB4D-4820-8DE5-4C128C3816A6}" destId="{E59C248C-2145-49E7-81D6-8DBFAFA2364E}" srcOrd="1" destOrd="0" presId="urn:microsoft.com/office/officeart/2008/layout/HorizontalMultiLevelHierarchy"/>
    <dgm:cxn modelId="{49884C7B-C5B2-4CD3-88FA-A750B70E9F41}" type="presParOf" srcId="{97610A6C-149A-423D-8FA4-29034C70F898}" destId="{ECD83AEB-085F-4652-9050-A94D2C097078}" srcOrd="6" destOrd="0" presId="urn:microsoft.com/office/officeart/2008/layout/HorizontalMultiLevelHierarchy"/>
    <dgm:cxn modelId="{729EA82A-6159-4281-BFE4-411075DC8B68}" type="presParOf" srcId="{ECD83AEB-085F-4652-9050-A94D2C097078}" destId="{1FBBB5AA-B6D8-478B-9BCC-87AB3C10D14C}" srcOrd="0" destOrd="0" presId="urn:microsoft.com/office/officeart/2008/layout/HorizontalMultiLevelHierarchy"/>
    <dgm:cxn modelId="{67B4BC5A-5730-4CA9-98E9-3DF63F34B637}" type="presParOf" srcId="{97610A6C-149A-423D-8FA4-29034C70F898}" destId="{21C940D5-4E8D-402B-ABDF-33EA277C3FA4}" srcOrd="7" destOrd="0" presId="urn:microsoft.com/office/officeart/2008/layout/HorizontalMultiLevelHierarchy"/>
    <dgm:cxn modelId="{72B73803-E436-45B8-99CA-2F86CF03BE81}" type="presParOf" srcId="{21C940D5-4E8D-402B-ABDF-33EA277C3FA4}" destId="{1A84AD65-F209-4307-B48C-C773DFB1A0E9}" srcOrd="0" destOrd="0" presId="urn:microsoft.com/office/officeart/2008/layout/HorizontalMultiLevelHierarchy"/>
    <dgm:cxn modelId="{E9E97A6F-4849-4ED4-AD17-A4DD5E0D998B}" type="presParOf" srcId="{21C940D5-4E8D-402B-ABDF-33EA277C3FA4}" destId="{5645A2B7-E7E2-4343-A2D5-466F8959408F}" srcOrd="1" destOrd="0" presId="urn:microsoft.com/office/officeart/2008/layout/HorizontalMultiLevelHierarchy"/>
    <dgm:cxn modelId="{8F89FBD9-1B07-4875-AEE0-3A2897B817D8}" type="presParOf" srcId="{97610A6C-149A-423D-8FA4-29034C70F898}" destId="{811B75A5-EB1F-44EF-8D8D-2F17308702EB}" srcOrd="8" destOrd="0" presId="urn:microsoft.com/office/officeart/2008/layout/HorizontalMultiLevelHierarchy"/>
    <dgm:cxn modelId="{4C1ED2FC-D017-40F6-9FBB-F5C0D1AFC49A}" type="presParOf" srcId="{811B75A5-EB1F-44EF-8D8D-2F17308702EB}" destId="{554EAB84-8CCE-40A4-898D-47E79EC74787}" srcOrd="0" destOrd="0" presId="urn:microsoft.com/office/officeart/2008/layout/HorizontalMultiLevelHierarchy"/>
    <dgm:cxn modelId="{D673957B-E5B3-4222-8960-EA77A68DD7CD}" type="presParOf" srcId="{97610A6C-149A-423D-8FA4-29034C70F898}" destId="{9E581D73-1E39-4D70-8437-B294C9AF3814}" srcOrd="9" destOrd="0" presId="urn:microsoft.com/office/officeart/2008/layout/HorizontalMultiLevelHierarchy"/>
    <dgm:cxn modelId="{E33CDB4E-82ED-4051-9C65-50039FA1D6DA}" type="presParOf" srcId="{9E581D73-1E39-4D70-8437-B294C9AF3814}" destId="{790B25E1-79A5-4B48-87E7-428AEB3D471C}" srcOrd="0" destOrd="0" presId="urn:microsoft.com/office/officeart/2008/layout/HorizontalMultiLevelHierarchy"/>
    <dgm:cxn modelId="{A993479D-07EC-4385-A050-8EAAA3CD4B6F}" type="presParOf" srcId="{9E581D73-1E39-4D70-8437-B294C9AF3814}" destId="{B2971C70-4EA5-441A-B1DF-B0E007C1DEF6}" srcOrd="1" destOrd="0" presId="urn:microsoft.com/office/officeart/2008/layout/HorizontalMultiLevelHierarchy"/>
    <dgm:cxn modelId="{97B0A9A6-1753-4CE2-B03B-86307D0F47B4}" type="presParOf" srcId="{97610A6C-149A-423D-8FA4-29034C70F898}" destId="{88D2FEF9-243B-4ED4-B03D-3CF7A86539E5}" srcOrd="10" destOrd="0" presId="urn:microsoft.com/office/officeart/2008/layout/HorizontalMultiLevelHierarchy"/>
    <dgm:cxn modelId="{C82014A5-C4B1-444E-9E91-733618E12338}" type="presParOf" srcId="{88D2FEF9-243B-4ED4-B03D-3CF7A86539E5}" destId="{3F629BFD-C137-4E52-80AC-8D43A22D52FE}" srcOrd="0" destOrd="0" presId="urn:microsoft.com/office/officeart/2008/layout/HorizontalMultiLevelHierarchy"/>
    <dgm:cxn modelId="{9909080E-8C17-4790-B6FA-075F7C99C459}" type="presParOf" srcId="{97610A6C-149A-423D-8FA4-29034C70F898}" destId="{34795DF2-CF17-435C-BC6A-B0708625E6AC}" srcOrd="11" destOrd="0" presId="urn:microsoft.com/office/officeart/2008/layout/HorizontalMultiLevelHierarchy"/>
    <dgm:cxn modelId="{F5964718-F7AD-483A-8C12-55FD841EE4D9}" type="presParOf" srcId="{34795DF2-CF17-435C-BC6A-B0708625E6AC}" destId="{8A98CAA2-25E8-4167-A4E1-FB9D9ACC29A8}" srcOrd="0" destOrd="0" presId="urn:microsoft.com/office/officeart/2008/layout/HorizontalMultiLevelHierarchy"/>
    <dgm:cxn modelId="{33FD41A4-3846-4FB3-ADBE-C79772CFAA98}" type="presParOf" srcId="{34795DF2-CF17-435C-BC6A-B0708625E6AC}" destId="{C22AA226-D5E9-4E91-89E5-B15C95A7732C}" srcOrd="1" destOrd="0" presId="urn:microsoft.com/office/officeart/2008/layout/HorizontalMultiLevelHierarchy"/>
    <dgm:cxn modelId="{2E5D6A3E-9A57-496C-829D-FE11B7C8D83C}" type="presParOf" srcId="{A66F1FC1-4B26-4510-A3BC-04D9F6B11877}" destId="{76B091CC-29F1-4A68-A57B-2B1E5771FD3C}" srcOrd="2" destOrd="0" presId="urn:microsoft.com/office/officeart/2008/layout/HorizontalMultiLevelHierarchy"/>
    <dgm:cxn modelId="{36DF8AE0-2FC4-457E-9A56-82EA4DD95D2B}" type="presParOf" srcId="{76B091CC-29F1-4A68-A57B-2B1E5771FD3C}" destId="{7E327C57-5AF6-4A84-8C6D-0BFD71C67587}" srcOrd="0" destOrd="0" presId="urn:microsoft.com/office/officeart/2008/layout/HorizontalMultiLevelHierarchy"/>
    <dgm:cxn modelId="{F6D4DFC5-2C6A-4675-8025-202C55C7710C}" type="presParOf" srcId="{A66F1FC1-4B26-4510-A3BC-04D9F6B11877}" destId="{DF5E8C59-FE7B-4357-84DB-51D0578E0432}" srcOrd="3" destOrd="0" presId="urn:microsoft.com/office/officeart/2008/layout/HorizontalMultiLevelHierarchy"/>
    <dgm:cxn modelId="{90CE1660-D6AA-45C1-B622-373085A37941}" type="presParOf" srcId="{DF5E8C59-FE7B-4357-84DB-51D0578E0432}" destId="{0987A281-9444-4914-B850-84C940AAC8D7}" srcOrd="0" destOrd="0" presId="urn:microsoft.com/office/officeart/2008/layout/HorizontalMultiLevelHierarchy"/>
    <dgm:cxn modelId="{A2BE665A-018B-4745-AF36-A8E91E28CF90}" type="presParOf" srcId="{DF5E8C59-FE7B-4357-84DB-51D0578E0432}" destId="{4387CE84-7DEF-4185-9E10-E2A0A103C167}" srcOrd="1" destOrd="0" presId="urn:microsoft.com/office/officeart/2008/layout/HorizontalMultiLevelHierarchy"/>
    <dgm:cxn modelId="{ADB6FDD9-D6CC-46D6-B713-220723C6B345}" type="presParOf" srcId="{4387CE84-7DEF-4185-9E10-E2A0A103C167}" destId="{AAA0419F-C20D-4754-A35E-290146849E9B}" srcOrd="0" destOrd="0" presId="urn:microsoft.com/office/officeart/2008/layout/HorizontalMultiLevelHierarchy"/>
    <dgm:cxn modelId="{B45D66E2-458B-4647-8BFA-B30E40552084}" type="presParOf" srcId="{AAA0419F-C20D-4754-A35E-290146849E9B}" destId="{46EC0122-F185-49F7-90B6-E53CD044EB9B}" srcOrd="0" destOrd="0" presId="urn:microsoft.com/office/officeart/2008/layout/HorizontalMultiLevelHierarchy"/>
    <dgm:cxn modelId="{06940C68-B3C8-4E57-818A-B6C0B404DC1B}" type="presParOf" srcId="{4387CE84-7DEF-4185-9E10-E2A0A103C167}" destId="{5CCAA50B-A52B-4406-A974-0EE16B322A77}" srcOrd="1" destOrd="0" presId="urn:microsoft.com/office/officeart/2008/layout/HorizontalMultiLevelHierarchy"/>
    <dgm:cxn modelId="{26AD35F0-ABD2-4CE6-8A18-E55C93F39B10}" type="presParOf" srcId="{5CCAA50B-A52B-4406-A974-0EE16B322A77}" destId="{C004537B-AB98-4FFB-8622-990B7300A9F5}" srcOrd="0" destOrd="0" presId="urn:microsoft.com/office/officeart/2008/layout/HorizontalMultiLevelHierarchy"/>
    <dgm:cxn modelId="{F0E235C9-A626-447F-803A-B975B93573A6}" type="presParOf" srcId="{5CCAA50B-A52B-4406-A974-0EE16B322A77}" destId="{3E403148-4B79-44F8-AA69-8D8A966AE2EB}" srcOrd="1" destOrd="0" presId="urn:microsoft.com/office/officeart/2008/layout/HorizontalMultiLevelHierarchy"/>
    <dgm:cxn modelId="{2CC4E022-1FE9-4A0A-80F6-E19C044DB31E}" type="presParOf" srcId="{4387CE84-7DEF-4185-9E10-E2A0A103C167}" destId="{5BB8FAAD-6629-425D-8D82-CE5887EC2496}" srcOrd="2" destOrd="0" presId="urn:microsoft.com/office/officeart/2008/layout/HorizontalMultiLevelHierarchy"/>
    <dgm:cxn modelId="{150FECAE-C755-4597-A2BA-F3D9F3697E33}" type="presParOf" srcId="{5BB8FAAD-6629-425D-8D82-CE5887EC2496}" destId="{E393FB0A-EA44-4F70-A08B-07FD6AEBEDCD}" srcOrd="0" destOrd="0" presId="urn:microsoft.com/office/officeart/2008/layout/HorizontalMultiLevelHierarchy"/>
    <dgm:cxn modelId="{73D5EC42-51FC-412F-A191-0BBFB6C5C4D0}" type="presParOf" srcId="{4387CE84-7DEF-4185-9E10-E2A0A103C167}" destId="{D1C7FD03-148D-4A9F-82CC-E92D8C2AA82D}" srcOrd="3" destOrd="0" presId="urn:microsoft.com/office/officeart/2008/layout/HorizontalMultiLevelHierarchy"/>
    <dgm:cxn modelId="{64542A20-42A1-40FE-BCDF-F6D54ADAC46B}" type="presParOf" srcId="{D1C7FD03-148D-4A9F-82CC-E92D8C2AA82D}" destId="{76FEB2F4-A1DF-4577-A2A9-C7EA4226B1E3}" srcOrd="0" destOrd="0" presId="urn:microsoft.com/office/officeart/2008/layout/HorizontalMultiLevelHierarchy"/>
    <dgm:cxn modelId="{A052DD3E-D57C-4C75-813F-322BF70A2DDB}" type="presParOf" srcId="{D1C7FD03-148D-4A9F-82CC-E92D8C2AA82D}" destId="{35E58E56-1576-4616-9567-9F9CE2664C70}" srcOrd="1" destOrd="0" presId="urn:microsoft.com/office/officeart/2008/layout/HorizontalMultiLevelHierarchy"/>
    <dgm:cxn modelId="{12EF32C7-1754-4C2D-9AC2-DE0DB93A1F89}" type="presParOf" srcId="{A66F1FC1-4B26-4510-A3BC-04D9F6B11877}" destId="{52A1A66E-B66B-4279-9256-8EC871275F0F}" srcOrd="4" destOrd="0" presId="urn:microsoft.com/office/officeart/2008/layout/HorizontalMultiLevelHierarchy"/>
    <dgm:cxn modelId="{0D7DECD2-8E30-434F-A921-B4A3287BE8E5}" type="presParOf" srcId="{52A1A66E-B66B-4279-9256-8EC871275F0F}" destId="{BBE19A02-5386-4294-B5E9-8D21E86FA5DA}" srcOrd="0" destOrd="0" presId="urn:microsoft.com/office/officeart/2008/layout/HorizontalMultiLevelHierarchy"/>
    <dgm:cxn modelId="{6731280F-10CB-44E7-8F55-7A02E070CFCA}" type="presParOf" srcId="{A66F1FC1-4B26-4510-A3BC-04D9F6B11877}" destId="{A38EB3B0-2185-4327-9B6E-38EADA355C3A}" srcOrd="5" destOrd="0" presId="urn:microsoft.com/office/officeart/2008/layout/HorizontalMultiLevelHierarchy"/>
    <dgm:cxn modelId="{BE0AE3D4-0DB0-4EF5-81C1-37E181C4A2E0}" type="presParOf" srcId="{A38EB3B0-2185-4327-9B6E-38EADA355C3A}" destId="{CAEC61DB-CC4A-4D66-B8F1-F5451875F683}" srcOrd="0" destOrd="0" presId="urn:microsoft.com/office/officeart/2008/layout/HorizontalMultiLevelHierarchy"/>
    <dgm:cxn modelId="{3D195D2F-0BE6-443F-850D-280F2827E8F1}" type="presParOf" srcId="{A38EB3B0-2185-4327-9B6E-38EADA355C3A}" destId="{14BCB2FC-F6AE-4D88-B351-51B0081320E6}" srcOrd="1" destOrd="0" presId="urn:microsoft.com/office/officeart/2008/layout/HorizontalMultiLevelHierarchy"/>
    <dgm:cxn modelId="{587AA8A6-9F54-415A-9C2B-56B4EB80B948}" type="presParOf" srcId="{14BCB2FC-F6AE-4D88-B351-51B0081320E6}" destId="{ACBA8C55-5176-44FA-8E00-400B88DD8406}" srcOrd="0" destOrd="0" presId="urn:microsoft.com/office/officeart/2008/layout/HorizontalMultiLevelHierarchy"/>
    <dgm:cxn modelId="{B1ADDD65-68B1-451F-8FBB-4167159725C5}" type="presParOf" srcId="{ACBA8C55-5176-44FA-8E00-400B88DD8406}" destId="{F1BBCB06-EC82-450A-955D-AED4DC0EC385}" srcOrd="0" destOrd="0" presId="urn:microsoft.com/office/officeart/2008/layout/HorizontalMultiLevelHierarchy"/>
    <dgm:cxn modelId="{4D3419D7-FF09-4492-A7D0-2FDF3960C31C}" type="presParOf" srcId="{14BCB2FC-F6AE-4D88-B351-51B0081320E6}" destId="{D3162FF9-2604-4528-8D71-42C98DA095A7}" srcOrd="1" destOrd="0" presId="urn:microsoft.com/office/officeart/2008/layout/HorizontalMultiLevelHierarchy"/>
    <dgm:cxn modelId="{F068F749-3339-47E2-885D-F0BC54F53E58}" type="presParOf" srcId="{D3162FF9-2604-4528-8D71-42C98DA095A7}" destId="{4C4391FC-1B87-459C-B5B4-794FB250BC2B}" srcOrd="0" destOrd="0" presId="urn:microsoft.com/office/officeart/2008/layout/HorizontalMultiLevelHierarchy"/>
    <dgm:cxn modelId="{990EFC85-A374-4150-9DC8-4D12C36DFC66}" type="presParOf" srcId="{D3162FF9-2604-4528-8D71-42C98DA095A7}" destId="{21EFFB4F-FB17-48FF-96B7-B3EA632B3FFF}" srcOrd="1" destOrd="0" presId="urn:microsoft.com/office/officeart/2008/layout/HorizontalMultiLevelHierarchy"/>
    <dgm:cxn modelId="{63C4A437-4A29-4CCC-A44D-3EF9D9BA0180}" type="presParOf" srcId="{14BCB2FC-F6AE-4D88-B351-51B0081320E6}" destId="{15862885-37BB-4300-A701-D84F6F6D76DA}" srcOrd="2" destOrd="0" presId="urn:microsoft.com/office/officeart/2008/layout/HorizontalMultiLevelHierarchy"/>
    <dgm:cxn modelId="{96892457-6E35-4072-9652-4587AEE03EB1}" type="presParOf" srcId="{15862885-37BB-4300-A701-D84F6F6D76DA}" destId="{C16DA443-B6B3-4104-AC42-E9679D27D060}" srcOrd="0" destOrd="0" presId="urn:microsoft.com/office/officeart/2008/layout/HorizontalMultiLevelHierarchy"/>
    <dgm:cxn modelId="{B5FFDB31-B9BA-48C9-8D1B-BF53B9DD526E}" type="presParOf" srcId="{14BCB2FC-F6AE-4D88-B351-51B0081320E6}" destId="{C4EA7EEA-4ACA-49E4-91E3-5F81E38A47A1}" srcOrd="3" destOrd="0" presId="urn:microsoft.com/office/officeart/2008/layout/HorizontalMultiLevelHierarchy"/>
    <dgm:cxn modelId="{C0135CE0-E63B-438D-9637-E0013E93144B}" type="presParOf" srcId="{C4EA7EEA-4ACA-49E4-91E3-5F81E38A47A1}" destId="{9E0AEA2B-6EB4-4953-8877-7B8FFD7576E2}" srcOrd="0" destOrd="0" presId="urn:microsoft.com/office/officeart/2008/layout/HorizontalMultiLevelHierarchy"/>
    <dgm:cxn modelId="{0CDA6A9D-50D9-472C-A103-D15674B99170}" type="presParOf" srcId="{C4EA7EEA-4ACA-49E4-91E3-5F81E38A47A1}" destId="{5E55FE18-5C0C-40DF-AE19-05B13D6709C3}" srcOrd="1" destOrd="0" presId="urn:microsoft.com/office/officeart/2008/layout/HorizontalMultiLevelHierarchy"/>
    <dgm:cxn modelId="{B36880B3-384C-409A-9FE6-5C9A7D58A22D}" type="presParOf" srcId="{14BCB2FC-F6AE-4D88-B351-51B0081320E6}" destId="{AFD305C8-1C58-4967-9989-83870C88F0BB}" srcOrd="4" destOrd="0" presId="urn:microsoft.com/office/officeart/2008/layout/HorizontalMultiLevelHierarchy"/>
    <dgm:cxn modelId="{89D79600-FC3A-431A-8D1C-AEFEE8CFE3DD}" type="presParOf" srcId="{AFD305C8-1C58-4967-9989-83870C88F0BB}" destId="{E0A56FFE-EC3B-400D-8817-449CB14B3828}" srcOrd="0" destOrd="0" presId="urn:microsoft.com/office/officeart/2008/layout/HorizontalMultiLevelHierarchy"/>
    <dgm:cxn modelId="{87378367-3F2A-458E-8D2A-1A7CF71DB52A}" type="presParOf" srcId="{14BCB2FC-F6AE-4D88-B351-51B0081320E6}" destId="{8ECA8E40-D835-4E49-945E-09B44ED7FBEA}" srcOrd="5" destOrd="0" presId="urn:microsoft.com/office/officeart/2008/layout/HorizontalMultiLevelHierarchy"/>
    <dgm:cxn modelId="{4584B20C-D4DF-46CB-8736-7B1208F150F4}" type="presParOf" srcId="{8ECA8E40-D835-4E49-945E-09B44ED7FBEA}" destId="{8DB00DE0-5470-4807-A3D2-43B0AA0CE266}" srcOrd="0" destOrd="0" presId="urn:microsoft.com/office/officeart/2008/layout/HorizontalMultiLevelHierarchy"/>
    <dgm:cxn modelId="{50706CB0-CC54-454D-B98A-BC757E80DED9}" type="presParOf" srcId="{8ECA8E40-D835-4E49-945E-09B44ED7FBEA}" destId="{2655AD02-6B8F-4D78-B49A-275159E716D3}" srcOrd="1" destOrd="0" presId="urn:microsoft.com/office/officeart/2008/layout/HorizontalMultiLevelHierarchy"/>
    <dgm:cxn modelId="{A5ABB939-63EC-4A6C-A4FF-902BAAA29127}" type="presParOf" srcId="{14BCB2FC-F6AE-4D88-B351-51B0081320E6}" destId="{C8DEE45D-A870-4A8A-8551-F7D4C3F1785D}" srcOrd="6" destOrd="0" presId="urn:microsoft.com/office/officeart/2008/layout/HorizontalMultiLevelHierarchy"/>
    <dgm:cxn modelId="{365B942A-D162-4EBD-B121-2BE563476DDC}" type="presParOf" srcId="{C8DEE45D-A870-4A8A-8551-F7D4C3F1785D}" destId="{6C5864C4-92B7-4AE5-AC83-247EE9BFF402}" srcOrd="0" destOrd="0" presId="urn:microsoft.com/office/officeart/2008/layout/HorizontalMultiLevelHierarchy"/>
    <dgm:cxn modelId="{7986CE77-6E7B-4139-BB6A-5D1887D6631C}" type="presParOf" srcId="{14BCB2FC-F6AE-4D88-B351-51B0081320E6}" destId="{130D7DBC-DD90-4B7D-A02F-53E6E4CD42B7}" srcOrd="7" destOrd="0" presId="urn:microsoft.com/office/officeart/2008/layout/HorizontalMultiLevelHierarchy"/>
    <dgm:cxn modelId="{491BD514-9FCA-4817-BCFB-74E96B9DC796}" type="presParOf" srcId="{130D7DBC-DD90-4B7D-A02F-53E6E4CD42B7}" destId="{23DC5FCA-436F-4041-B0B5-0278AC0A4ECA}" srcOrd="0" destOrd="0" presId="urn:microsoft.com/office/officeart/2008/layout/HorizontalMultiLevelHierarchy"/>
    <dgm:cxn modelId="{B5CB6F2B-E6DD-4CB9-AF98-C98352DE26BE}" type="presParOf" srcId="{130D7DBC-DD90-4B7D-A02F-53E6E4CD42B7}" destId="{71E2B503-3F54-4EA6-93C7-9A31028DFD1B}" srcOrd="1" destOrd="0" presId="urn:microsoft.com/office/officeart/2008/layout/HorizontalMultiLevelHierarchy"/>
    <dgm:cxn modelId="{33C1AF27-47B2-4B22-848D-7B52C043D493}" type="presParOf" srcId="{A66F1FC1-4B26-4510-A3BC-04D9F6B11877}" destId="{D3AD689A-19BD-4495-BD35-FC5ED347BD19}" srcOrd="6" destOrd="0" presId="urn:microsoft.com/office/officeart/2008/layout/HorizontalMultiLevelHierarchy"/>
    <dgm:cxn modelId="{90B2B02D-CD29-44EC-9149-147F2065FC0C}" type="presParOf" srcId="{D3AD689A-19BD-4495-BD35-FC5ED347BD19}" destId="{5ED8E833-35AB-4EED-B8A7-3F4CF0E6D42E}" srcOrd="0" destOrd="0" presId="urn:microsoft.com/office/officeart/2008/layout/HorizontalMultiLevelHierarchy"/>
    <dgm:cxn modelId="{5D713705-36DA-4049-BD91-1B6B1F7AE964}" type="presParOf" srcId="{A66F1FC1-4B26-4510-A3BC-04D9F6B11877}" destId="{6D912354-E4DA-4E6A-ADBB-48739CC55E73}" srcOrd="7" destOrd="0" presId="urn:microsoft.com/office/officeart/2008/layout/HorizontalMultiLevelHierarchy"/>
    <dgm:cxn modelId="{FD7BEDFC-D27E-49FE-846F-D271930FEC77}" type="presParOf" srcId="{6D912354-E4DA-4E6A-ADBB-48739CC55E73}" destId="{583C270F-9014-499F-B005-ADF7920D8C11}" srcOrd="0" destOrd="0" presId="urn:microsoft.com/office/officeart/2008/layout/HorizontalMultiLevelHierarchy"/>
    <dgm:cxn modelId="{BEE94518-CF42-40DE-BBD1-EC1BD842CC1E}" type="presParOf" srcId="{6D912354-E4DA-4E6A-ADBB-48739CC55E73}" destId="{E3709501-E545-4151-82D0-4A0BEFE42852}" srcOrd="1" destOrd="0" presId="urn:microsoft.com/office/officeart/2008/layout/HorizontalMultiLevelHierarchy"/>
    <dgm:cxn modelId="{6CA5518F-5A73-447D-A07D-8706A3404262}" type="presParOf" srcId="{E3709501-E545-4151-82D0-4A0BEFE42852}" destId="{C25F5A40-1226-4B61-B4E3-09A477468683}" srcOrd="0" destOrd="0" presId="urn:microsoft.com/office/officeart/2008/layout/HorizontalMultiLevelHierarchy"/>
    <dgm:cxn modelId="{C7E1CCB4-AC9B-4482-89DB-30A65EA0150B}" type="presParOf" srcId="{C25F5A40-1226-4B61-B4E3-09A477468683}" destId="{375EF5AE-E0F5-4B11-A16A-DD480AFB51B3}" srcOrd="0" destOrd="0" presId="urn:microsoft.com/office/officeart/2008/layout/HorizontalMultiLevelHierarchy"/>
    <dgm:cxn modelId="{5CC483CA-3EA2-4DDD-AF19-4E59902675F6}" type="presParOf" srcId="{E3709501-E545-4151-82D0-4A0BEFE42852}" destId="{B68AAB37-73AB-47FB-B396-7E9C941D6DBF}" srcOrd="1" destOrd="0" presId="urn:microsoft.com/office/officeart/2008/layout/HorizontalMultiLevelHierarchy"/>
    <dgm:cxn modelId="{AA56D17C-031A-4050-85D6-37A86E28B5D6}" type="presParOf" srcId="{B68AAB37-73AB-47FB-B396-7E9C941D6DBF}" destId="{8A714427-7DCA-4BBF-B166-E2874A3DBBD5}" srcOrd="0" destOrd="0" presId="urn:microsoft.com/office/officeart/2008/layout/HorizontalMultiLevelHierarchy"/>
    <dgm:cxn modelId="{0C5CBC73-9324-4B90-B5C4-DD013370F9F0}" type="presParOf" srcId="{B68AAB37-73AB-47FB-B396-7E9C941D6DBF}" destId="{7D5B68A1-5342-42F4-92C1-F7626D801291}" srcOrd="1" destOrd="0" presId="urn:microsoft.com/office/officeart/2008/layout/HorizontalMultiLevelHierarchy"/>
    <dgm:cxn modelId="{D6D5B3BB-DBAA-4875-A995-B692440BF6B3}" type="presParOf" srcId="{E3709501-E545-4151-82D0-4A0BEFE42852}" destId="{4FCC256A-F4FA-4E01-925B-0302D74D2B0D}" srcOrd="2" destOrd="0" presId="urn:microsoft.com/office/officeart/2008/layout/HorizontalMultiLevelHierarchy"/>
    <dgm:cxn modelId="{35EA8380-101F-41EB-A418-85084D250F7E}" type="presParOf" srcId="{4FCC256A-F4FA-4E01-925B-0302D74D2B0D}" destId="{DEE836AB-DF56-4192-A4E7-AA1FCC68AC5B}" srcOrd="0" destOrd="0" presId="urn:microsoft.com/office/officeart/2008/layout/HorizontalMultiLevelHierarchy"/>
    <dgm:cxn modelId="{8F7BD07F-98C6-46ED-AD27-4A1849B2C75B}" type="presParOf" srcId="{E3709501-E545-4151-82D0-4A0BEFE42852}" destId="{BA7EA50C-FA8E-47B4-BE0E-C4677235E6BE}" srcOrd="3" destOrd="0" presId="urn:microsoft.com/office/officeart/2008/layout/HorizontalMultiLevelHierarchy"/>
    <dgm:cxn modelId="{7A0EDB62-0BCC-4A3E-B8E4-0363B65A03F0}" type="presParOf" srcId="{BA7EA50C-FA8E-47B4-BE0E-C4677235E6BE}" destId="{475A2050-9185-4CFC-B8EA-176FA9F08703}" srcOrd="0" destOrd="0" presId="urn:microsoft.com/office/officeart/2008/layout/HorizontalMultiLevelHierarchy"/>
    <dgm:cxn modelId="{2CCB3E77-4CCD-4CB7-8DAB-7CF4AA13BF62}" type="presParOf" srcId="{BA7EA50C-FA8E-47B4-BE0E-C4677235E6BE}" destId="{7609B7E2-8F56-4ABC-9228-98C190F5D481}" srcOrd="1" destOrd="0" presId="urn:microsoft.com/office/officeart/2008/layout/HorizontalMultiLevelHierarchy"/>
    <dgm:cxn modelId="{B4F0E9EB-2901-4C69-8FCC-C5BF4CDA1EF8}" type="presParOf" srcId="{A66F1FC1-4B26-4510-A3BC-04D9F6B11877}" destId="{58D1E358-760E-4A09-8F0C-423B6DA9BBC6}" srcOrd="8" destOrd="0" presId="urn:microsoft.com/office/officeart/2008/layout/HorizontalMultiLevelHierarchy"/>
    <dgm:cxn modelId="{E3424288-1171-459A-AC93-88E3F7CFB137}" type="presParOf" srcId="{58D1E358-760E-4A09-8F0C-423B6DA9BBC6}" destId="{2D9F466A-9A3B-4127-8703-D1CAF28B7E83}" srcOrd="0" destOrd="0" presId="urn:microsoft.com/office/officeart/2008/layout/HorizontalMultiLevelHierarchy"/>
    <dgm:cxn modelId="{732A37AF-B8C5-4EBD-9779-D60918AF7566}" type="presParOf" srcId="{A66F1FC1-4B26-4510-A3BC-04D9F6B11877}" destId="{B8AEBFDB-77E6-43C9-B20A-0F3C9C0DBE8E}" srcOrd="9" destOrd="0" presId="urn:microsoft.com/office/officeart/2008/layout/HorizontalMultiLevelHierarchy"/>
    <dgm:cxn modelId="{D4CB72A3-9C56-4669-AD36-98181707E36F}" type="presParOf" srcId="{B8AEBFDB-77E6-43C9-B20A-0F3C9C0DBE8E}" destId="{33124CB3-FAD2-48B0-912A-D8883BE8CD4A}" srcOrd="0" destOrd="0" presId="urn:microsoft.com/office/officeart/2008/layout/HorizontalMultiLevelHierarchy"/>
    <dgm:cxn modelId="{035724F5-694E-4162-A4DB-260C477C6461}" type="presParOf" srcId="{B8AEBFDB-77E6-43C9-B20A-0F3C9C0DBE8E}" destId="{DB9E4C6B-CEF2-4593-A120-418CA08118EF}" srcOrd="1" destOrd="0" presId="urn:microsoft.com/office/officeart/2008/layout/HorizontalMultiLevelHierarchy"/>
    <dgm:cxn modelId="{E72F1723-C9AB-4F96-9C1A-B145726A32D4}" type="presParOf" srcId="{DB9E4C6B-CEF2-4593-A120-418CA08118EF}" destId="{C0BBBB49-06B2-4F43-9A8E-4FEAA7352B85}" srcOrd="0" destOrd="0" presId="urn:microsoft.com/office/officeart/2008/layout/HorizontalMultiLevelHierarchy"/>
    <dgm:cxn modelId="{5A45E08F-8319-46DC-997C-7AE3F657B2DA}" type="presParOf" srcId="{C0BBBB49-06B2-4F43-9A8E-4FEAA7352B85}" destId="{144DA2C1-73D8-4A6C-BA69-197EC5BAD64C}" srcOrd="0" destOrd="0" presId="urn:microsoft.com/office/officeart/2008/layout/HorizontalMultiLevelHierarchy"/>
    <dgm:cxn modelId="{D62ECD96-F369-4761-B3FC-48ED1CD87884}" type="presParOf" srcId="{DB9E4C6B-CEF2-4593-A120-418CA08118EF}" destId="{368CE8BD-9A47-47F7-A09A-9842A5A613C9}" srcOrd="1" destOrd="0" presId="urn:microsoft.com/office/officeart/2008/layout/HorizontalMultiLevelHierarchy"/>
    <dgm:cxn modelId="{30C8CBE3-7550-4AF4-9094-49029CF3144A}" type="presParOf" srcId="{368CE8BD-9A47-47F7-A09A-9842A5A613C9}" destId="{17AD619B-EBC4-4958-A117-406F96864CC0}" srcOrd="0" destOrd="0" presId="urn:microsoft.com/office/officeart/2008/layout/HorizontalMultiLevelHierarchy"/>
    <dgm:cxn modelId="{78C7E694-EBA0-4CF5-A9E9-4468F71C0FF2}" type="presParOf" srcId="{368CE8BD-9A47-47F7-A09A-9842A5A613C9}" destId="{6C76DECE-A067-4F8D-B165-303D71D23325}" srcOrd="1" destOrd="0" presId="urn:microsoft.com/office/officeart/2008/layout/HorizontalMultiLevelHierarchy"/>
    <dgm:cxn modelId="{7BEA6E64-43A8-4181-92DD-38975B1898B4}" type="presParOf" srcId="{DB9E4C6B-CEF2-4593-A120-418CA08118EF}" destId="{F434851C-E43F-4032-8362-61CB63D0B120}" srcOrd="2" destOrd="0" presId="urn:microsoft.com/office/officeart/2008/layout/HorizontalMultiLevelHierarchy"/>
    <dgm:cxn modelId="{46BE8E6A-FE8C-4FA0-9804-A3D8E8EEAD82}" type="presParOf" srcId="{F434851C-E43F-4032-8362-61CB63D0B120}" destId="{84E18D63-C170-46C3-A046-DD2D10FC1D3D}" srcOrd="0" destOrd="0" presId="urn:microsoft.com/office/officeart/2008/layout/HorizontalMultiLevelHierarchy"/>
    <dgm:cxn modelId="{3F989447-6B69-4960-8B2D-A8B1DB125A1E}" type="presParOf" srcId="{DB9E4C6B-CEF2-4593-A120-418CA08118EF}" destId="{E7A581ED-1A56-401A-8448-47145FCD238F}" srcOrd="3" destOrd="0" presId="urn:microsoft.com/office/officeart/2008/layout/HorizontalMultiLevelHierarchy"/>
    <dgm:cxn modelId="{6797445E-9CFA-4733-98E7-32AD6F3E2D10}" type="presParOf" srcId="{E7A581ED-1A56-401A-8448-47145FCD238F}" destId="{0A740B90-CB87-4DAB-B801-6B033AB7FB66}" srcOrd="0" destOrd="0" presId="urn:microsoft.com/office/officeart/2008/layout/HorizontalMultiLevelHierarchy"/>
    <dgm:cxn modelId="{60E75D27-D21C-4425-AA3C-163EDD9B3957}" type="presParOf" srcId="{E7A581ED-1A56-401A-8448-47145FCD238F}" destId="{DC0E6C49-764E-40F0-8412-9564CD2381F3}" srcOrd="1" destOrd="0" presId="urn:microsoft.com/office/officeart/2008/layout/HorizontalMultiLevelHierarchy"/>
    <dgm:cxn modelId="{EF12FEB4-6BFB-4624-8AFE-24A7EDDAC516}" type="presParOf" srcId="{DB9E4C6B-CEF2-4593-A120-418CA08118EF}" destId="{0D182EFA-D9CF-4723-A1CB-643C66D1FA54}" srcOrd="4" destOrd="0" presId="urn:microsoft.com/office/officeart/2008/layout/HorizontalMultiLevelHierarchy"/>
    <dgm:cxn modelId="{E57BFAB0-8904-42FD-9CDC-4701554A9E4E}" type="presParOf" srcId="{0D182EFA-D9CF-4723-A1CB-643C66D1FA54}" destId="{E71A0EDD-D653-45D9-A8C9-7E70F5BF72C0}" srcOrd="0" destOrd="0" presId="urn:microsoft.com/office/officeart/2008/layout/HorizontalMultiLevelHierarchy"/>
    <dgm:cxn modelId="{CCE6D67A-BED9-4BD1-8967-A45A66D59A3E}" type="presParOf" srcId="{DB9E4C6B-CEF2-4593-A120-418CA08118EF}" destId="{6EBA85D8-8EBF-4070-A8E1-7CCBEBF3A598}" srcOrd="5" destOrd="0" presId="urn:microsoft.com/office/officeart/2008/layout/HorizontalMultiLevelHierarchy"/>
    <dgm:cxn modelId="{086E53AA-F61E-4329-A674-4160694992EF}" type="presParOf" srcId="{6EBA85D8-8EBF-4070-A8E1-7CCBEBF3A598}" destId="{B438BEF3-739C-43DF-AB0A-567C2715F60D}" srcOrd="0" destOrd="0" presId="urn:microsoft.com/office/officeart/2008/layout/HorizontalMultiLevelHierarchy"/>
    <dgm:cxn modelId="{E47E4CDE-92A8-4038-8A51-5FC701942F16}" type="presParOf" srcId="{6EBA85D8-8EBF-4070-A8E1-7CCBEBF3A598}" destId="{BBA68AB3-2DB6-45C7-8A91-3A7AF8F69250}" srcOrd="1" destOrd="0" presId="urn:microsoft.com/office/officeart/2008/layout/HorizontalMultiLevelHierarchy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DBF80A-1C2E-4E92-92AF-207EDA90F7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55F7EC-33E4-4C47-8AD4-75F5A8E0303D}">
      <dgm:prSet phldrT="[Testo]" custT="1"/>
      <dgm:spPr/>
      <dgm:t>
        <a:bodyPr/>
        <a:lstStyle/>
        <a:p>
          <a:pPr algn="ctr"/>
          <a:r>
            <a:rPr lang="it-IT" sz="16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gm:t>
    </dgm:pt>
    <dgm:pt modelId="{FB1AC1F5-87C4-4629-B733-BF3AE762A2E1}" type="par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8465C-FDFF-4944-8976-9FBA9DEFC010}" type="sibTrans" cxnId="{FBA3173B-F949-484E-9F4D-302EC92054F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1DBB9-67D0-4DED-84CB-39D1B591A9ED}">
      <dgm:prSet phldrT="[Testo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gm:t>
    </dgm:pt>
    <dgm:pt modelId="{925AC6BA-F6BF-4DC2-9E20-0CB9D3D91BA1}" type="parTrans" cxnId="{67400F6E-D879-42EB-A08A-F584F36A97F1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792A8-55C8-46C8-A951-47C44853B201}" type="sibTrans" cxnId="{67400F6E-D879-42EB-A08A-F584F36A97F1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53FDD-AF73-4183-BF21-6849E0C8DCF5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gm:t>
    </dgm:pt>
    <dgm:pt modelId="{2CEB9EBA-420A-41D0-A0B5-F79FC56689A5}" type="parTrans" cxnId="{BD4FDEE7-34CC-4403-BC9D-87C78A6FC667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86645-E220-4956-8559-2B9FB10CC00A}" type="sibTrans" cxnId="{BD4FDEE7-34CC-4403-BC9D-87C78A6FC667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7B85A-55FC-4654-952A-20AE4E11E794}">
      <dgm:prSet phldrT="[Testo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gm:t>
    </dgm:pt>
    <dgm:pt modelId="{0D1A14B7-B55A-48BD-B9C5-5CCB1B8A0EAE}" type="parTrans" cxnId="{291213CE-D471-48DE-9893-0B0F0D45BAAD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28682-E2B1-4C0E-AE14-3656D9D708AC}" type="sibTrans" cxnId="{291213CE-D471-48DE-9893-0B0F0D45BAAD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E3F7A-013C-4130-B845-9728625BF3AF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gm:t>
    </dgm:pt>
    <dgm:pt modelId="{6C7DDAB3-CDB3-4A47-A75F-B5E5E3EEF241}" type="parTrans" cxnId="{13F21CC6-3402-47CD-B7E9-BA74CD977D12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27CF6-D576-4825-84F1-83108731A70E}" type="sibTrans" cxnId="{13F21CC6-3402-47CD-B7E9-BA74CD977D1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893A3-E839-4BDC-9265-B53631743EAD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gm:t>
    </dgm:pt>
    <dgm:pt modelId="{F8902099-6EDA-45BB-9C7B-5A8076636320}" type="parTrans" cxnId="{B199EEDE-FC5F-4511-AF25-4C0EF71AF42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57D6-5045-40EE-ABB5-70EFC095D20C}" type="sibTrans" cxnId="{B199EEDE-FC5F-4511-AF25-4C0EF71AF42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8A969-AE2F-4A27-A1DF-4A64D5F58CFD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gm:t>
    </dgm:pt>
    <dgm:pt modelId="{1486FB28-1E1A-4CEC-99BF-6A9B87FB7AF1}" type="parTrans" cxnId="{6C3898D1-6BAA-422F-96BF-305A2B196F6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30858-C42A-4C59-8033-1D0C4103EE0C}" type="sibTrans" cxnId="{6C3898D1-6BAA-422F-96BF-305A2B196F6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EFA3F-7E6A-4E75-B3CA-F013DEC2DA67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gm:t>
    </dgm:pt>
    <dgm:pt modelId="{C470D302-764C-4E46-BE19-2569E14CD6FD}" type="parTrans" cxnId="{65556917-86B8-4086-BFFB-B0E0116E30C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C4AAF-6575-463F-8E44-0FB115BEA589}" type="sibTrans" cxnId="{65556917-86B8-4086-BFFB-B0E0116E30C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BB843-6CE8-47F4-8A04-B48374EBD964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gm:t>
    </dgm:pt>
    <dgm:pt modelId="{F70F87A4-3BCA-4FA4-82C4-55447EDE6D47}" type="parTrans" cxnId="{156EA7BD-FB1C-4611-A4DA-E5A3E4558135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018D5-6FBD-48B9-89FE-2C73AC7DC552}" type="sibTrans" cxnId="{156EA7BD-FB1C-4611-A4DA-E5A3E455813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C7DD8-CB3B-4F9F-8FB9-C07EFE14B65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gm:t>
    </dgm:pt>
    <dgm:pt modelId="{D6F19C5A-88E4-42CE-8DD7-5F9D533AE36A}" type="parTrans" cxnId="{EA99F9AE-F2D5-44A8-9A51-AAF5B3D1100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71C595-CB68-4BC1-8D0E-EB8F0DDF68E8}" type="sibTrans" cxnId="{EA99F9AE-F2D5-44A8-9A51-AAF5B3D1100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2BC9A-709B-4DE1-A638-FA72717EF633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gm:t>
    </dgm:pt>
    <dgm:pt modelId="{99ADD87E-BD22-4EED-AA6F-82C08FA25850}" type="parTrans" cxnId="{C4847E59-F890-4284-8B09-5D984930C7A9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D0953-35DD-44EC-92EA-8A28709A7EB8}" type="sibTrans" cxnId="{C4847E59-F890-4284-8B09-5D984930C7A9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4AA48-1AB7-4BFB-9334-3C9948570FC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gm:t>
    </dgm:pt>
    <dgm:pt modelId="{168D28F3-5000-4898-A242-1A8A0C61BE08}" type="parTrans" cxnId="{3A7192E4-6BF5-4D44-988D-A223AD2654E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F31F6-91A0-4401-A9E0-190B2DF2347C}" type="sibTrans" cxnId="{3A7192E4-6BF5-4D44-988D-A223AD2654EB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A9E2A-692D-411C-9DA3-484B85E7D0F7}">
      <dgm:prSet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gm:t>
    </dgm:pt>
    <dgm:pt modelId="{C37877DE-B289-46A0-92E3-5E1869F20606}" type="parTrans" cxnId="{85B44263-34FE-4792-9867-11AC77F8DC45}">
      <dgm:prSet custT="1"/>
      <dgm:spPr>
        <a:ln>
          <a:solidFill>
            <a:srgbClr val="00B05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BAF3-C878-4EC7-BB32-09FE161679E1}" type="sibTrans" cxnId="{85B44263-34FE-4792-9867-11AC77F8DC45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DB996-84A4-4298-B438-6A8EA5D3E247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gm:t>
    </dgm:pt>
    <dgm:pt modelId="{07EB288C-7D0B-495C-A6B4-1BAC21F6357A}" type="parTrans" cxnId="{F1F6B506-3038-48F7-A0F0-794A246E5933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8E6AD-7B39-400E-9527-55E34936502D}" type="sibTrans" cxnId="{F1F6B506-3038-48F7-A0F0-794A246E593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1470D-DEB0-4917-8FE2-E7F7B0B2DD41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gm:t>
    </dgm:pt>
    <dgm:pt modelId="{07AF3BDC-1066-4742-A2B1-3B600AA9AB42}" type="parTrans" cxnId="{DBF91272-EB21-4377-9EC2-1BB821AF59C4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66A76-F155-4ED7-A79D-ED1994A93FED}" type="sibTrans" cxnId="{DBF91272-EB21-4377-9EC2-1BB821AF59C4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50D92-1ED8-440C-A5CF-4EF2E889571C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gm:t>
    </dgm:pt>
    <dgm:pt modelId="{74DAE48F-77BA-456D-A7AC-64CF0EA7FAD2}" type="parTrans" cxnId="{C3A22A78-ED49-4239-908D-7006878A81AC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02C0D-6602-4F19-A8AF-09555EEA9906}" type="sibTrans" cxnId="{C3A22A78-ED49-4239-908D-7006878A81AC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50714-4AD0-4B2C-94DB-B5172438F6EB}">
      <dgm:prSet custT="1"/>
      <dgm:spPr>
        <a:noFill/>
        <a:ln>
          <a:solidFill>
            <a:srgbClr val="00B0F0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gm:t>
    </dgm:pt>
    <dgm:pt modelId="{DD7D1975-8D21-4911-8756-0113BBCC7D38}" type="parTrans" cxnId="{D09E0F9A-189F-40F6-A118-976CE0982FB6}">
      <dgm:prSet custT="1"/>
      <dgm:spPr>
        <a:ln>
          <a:solidFill>
            <a:srgbClr val="00B0F0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058C5-8DB0-494B-B7EF-2CE9DBEB53DC}" type="sibTrans" cxnId="{D09E0F9A-189F-40F6-A118-976CE0982FB6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E1F48-E672-4FBA-A676-D61616CC22E6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gm:t>
    </dgm:pt>
    <dgm:pt modelId="{3235F026-97CB-4A5F-A737-D5E7C7AC254E}" type="parTrans" cxnId="{CCB4EEFB-9F5A-495E-BED7-3FA3B309F143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D93801-0AC4-4AC6-8F76-4083AA9E42F1}" type="sibTrans" cxnId="{CCB4EEFB-9F5A-495E-BED7-3FA3B309F143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4CD70-BA64-4B5C-99C4-93452E03C1E0}">
      <dgm:prSet custT="1"/>
      <dgm:spPr>
        <a:noFill/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gm:t>
    </dgm:pt>
    <dgm:pt modelId="{41ABC8FB-323D-4D1A-9AE6-394F824F7963}" type="parTrans" cxnId="{430C3C7E-FBCC-415A-8665-435D9AD06642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310C66-43FC-482E-A941-FC6EE9C2A5FF}" type="sibTrans" cxnId="{430C3C7E-FBCC-415A-8665-435D9AD06642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004E0-F116-46E7-96BE-271D2E3D878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algn="ctr">
            <a:spcAft>
              <a:spcPts val="0"/>
            </a:spcAft>
          </a:pPr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gm:t>
    </dgm:pt>
    <dgm:pt modelId="{EDCF6DBF-1DC3-4A23-9BD5-486E3FB7875B}" type="parTrans" cxnId="{5EB00618-6CF7-4789-9A48-2F774BAFC3B8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8AE4B-DD2D-4A02-BF5E-91BCB358CE8E}" type="sibTrans" cxnId="{5EB00618-6CF7-4789-9A48-2F774BAFC3B8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68EA0-4569-4701-85AF-7BA0FA50FFDB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gm:t>
    </dgm:pt>
    <dgm:pt modelId="{2103F4EF-7184-4792-A04D-44A1957ADECF}" type="parTrans" cxnId="{F6DA5BB3-B237-4091-887F-396E5A4E6AF0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BE212-26D0-4826-8DBB-ADEF33B6E5A3}" type="sibTrans" cxnId="{F6DA5BB3-B237-4091-887F-396E5A4E6AF0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35F0D-5E6E-4D05-AEDA-EE9BBF9A834C}">
      <dgm:prSet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gm:t>
    </dgm:pt>
    <dgm:pt modelId="{4B4B9A2B-CE77-4B34-AC5A-A02284F662D2}" type="parTrans" cxnId="{F031B93C-DF22-4D04-8D76-1418490E5DCF}">
      <dgm:prSet custT="1"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CF9EA-29FA-4E20-BDB4-3DA3AFED0CA2}" type="sibTrans" cxnId="{F031B93C-DF22-4D04-8D76-1418490E5DCF}">
      <dgm:prSet/>
      <dgm:spPr/>
      <dgm:t>
        <a:bodyPr/>
        <a:lstStyle/>
        <a:p>
          <a:pPr algn="ctr"/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58ECF-6090-4151-B5BF-08D8EC26DF5C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gm:t>
    </dgm:pt>
    <dgm:pt modelId="{D328DC82-A156-4FF3-94DF-76A810182CE6}" type="parTrans" cxnId="{BF11C39F-3F5E-40EB-8664-F3744EE84D44}">
      <dgm:prSet custT="1"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4E0AF-B089-4BB7-B05F-A6EE613D3FCB}" type="sibTrans" cxnId="{BF11C39F-3F5E-40EB-8664-F3744EE84D44}">
      <dgm:prSet/>
      <dgm:spPr/>
      <dgm:t>
        <a:bodyPr/>
        <a:lstStyle/>
        <a:p>
          <a:endParaRPr lang="it-IT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C294F-51EA-48EA-80A7-FEDFB29B5679}" type="pres">
      <dgm:prSet presAssocID="{1BDBF80A-1C2E-4E92-92AF-207EDA90F7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44445B1-D63A-437A-B794-A654AE689DBD}" type="pres">
      <dgm:prSet presAssocID="{CB55F7EC-33E4-4C47-8AD4-75F5A8E0303D}" presName="root1" presStyleCnt="0"/>
      <dgm:spPr/>
    </dgm:pt>
    <dgm:pt modelId="{4CF0E44C-034B-4D0D-A506-978CD8D533FD}" type="pres">
      <dgm:prSet presAssocID="{CB55F7EC-33E4-4C47-8AD4-75F5A8E0303D}" presName="LevelOneTextNode" presStyleLbl="node0" presStyleIdx="0" presStyleCnt="1" custScaleY="11769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66F1FC1-4B26-4510-A3BC-04D9F6B11877}" type="pres">
      <dgm:prSet presAssocID="{CB55F7EC-33E4-4C47-8AD4-75F5A8E0303D}" presName="level2hierChild" presStyleCnt="0"/>
      <dgm:spPr/>
    </dgm:pt>
    <dgm:pt modelId="{DB6AF9D6-1AC8-4FF2-8AF7-8E0D7D46EC06}" type="pres">
      <dgm:prSet presAssocID="{925AC6BA-F6BF-4DC2-9E20-0CB9D3D91BA1}" presName="conn2-1" presStyleLbl="parChTrans1D2" presStyleIdx="0" presStyleCnt="5"/>
      <dgm:spPr/>
      <dgm:t>
        <a:bodyPr/>
        <a:lstStyle/>
        <a:p>
          <a:endParaRPr lang="it-IT"/>
        </a:p>
      </dgm:t>
    </dgm:pt>
    <dgm:pt modelId="{F3D6A0BD-11BA-4BBB-982A-B5B990328D5A}" type="pres">
      <dgm:prSet presAssocID="{925AC6BA-F6BF-4DC2-9E20-0CB9D3D91BA1}" presName="connTx" presStyleLbl="parChTrans1D2" presStyleIdx="0" presStyleCnt="5"/>
      <dgm:spPr/>
      <dgm:t>
        <a:bodyPr/>
        <a:lstStyle/>
        <a:p>
          <a:endParaRPr lang="it-IT"/>
        </a:p>
      </dgm:t>
    </dgm:pt>
    <dgm:pt modelId="{9A1CAA30-2769-45BA-BE5E-3283D319CEB3}" type="pres">
      <dgm:prSet presAssocID="{6911DBB9-67D0-4DED-84CB-39D1B591A9ED}" presName="root2" presStyleCnt="0"/>
      <dgm:spPr/>
    </dgm:pt>
    <dgm:pt modelId="{3B1DCD7B-8336-4365-9384-F7A7392FF39D}" type="pres">
      <dgm:prSet presAssocID="{6911DBB9-67D0-4DED-84CB-39D1B591A9E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7610A6C-149A-423D-8FA4-29034C70F898}" type="pres">
      <dgm:prSet presAssocID="{6911DBB9-67D0-4DED-84CB-39D1B591A9ED}" presName="level3hierChild" presStyleCnt="0"/>
      <dgm:spPr/>
    </dgm:pt>
    <dgm:pt modelId="{8308F4FA-2024-42B5-B4A5-B197798D02E3}" type="pres">
      <dgm:prSet presAssocID="{1486FB28-1E1A-4CEC-99BF-6A9B87FB7AF1}" presName="conn2-1" presStyleLbl="parChTrans1D3" presStyleIdx="0" presStyleCnt="17"/>
      <dgm:spPr/>
      <dgm:t>
        <a:bodyPr/>
        <a:lstStyle/>
        <a:p>
          <a:endParaRPr lang="it-IT"/>
        </a:p>
      </dgm:t>
    </dgm:pt>
    <dgm:pt modelId="{C04740DD-0848-4597-B1C4-EC9F70D660B3}" type="pres">
      <dgm:prSet presAssocID="{1486FB28-1E1A-4CEC-99BF-6A9B87FB7AF1}" presName="connTx" presStyleLbl="parChTrans1D3" presStyleIdx="0" presStyleCnt="17"/>
      <dgm:spPr/>
      <dgm:t>
        <a:bodyPr/>
        <a:lstStyle/>
        <a:p>
          <a:endParaRPr lang="it-IT"/>
        </a:p>
      </dgm:t>
    </dgm:pt>
    <dgm:pt modelId="{C6FF3223-A652-4307-AE12-BE1950E50515}" type="pres">
      <dgm:prSet presAssocID="{5E98A969-AE2F-4A27-A1DF-4A64D5F58CFD}" presName="root2" presStyleCnt="0"/>
      <dgm:spPr/>
    </dgm:pt>
    <dgm:pt modelId="{35402386-4E7F-45C9-8BC2-E37ED810432C}" type="pres">
      <dgm:prSet presAssocID="{5E98A969-AE2F-4A27-A1DF-4A64D5F58CFD}" presName="LevelTwoTextNode" presStyleLbl="node3" presStyleIdx="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DC41BD-EDD6-4CBD-945C-68906D5E866F}" type="pres">
      <dgm:prSet presAssocID="{5E98A969-AE2F-4A27-A1DF-4A64D5F58CFD}" presName="level3hierChild" presStyleCnt="0"/>
      <dgm:spPr/>
    </dgm:pt>
    <dgm:pt modelId="{58901CDD-89E0-4F4F-966E-052A4B3775C0}" type="pres">
      <dgm:prSet presAssocID="{D328DC82-A156-4FF3-94DF-76A810182CE6}" presName="conn2-1" presStyleLbl="parChTrans1D3" presStyleIdx="1" presStyleCnt="17"/>
      <dgm:spPr/>
      <dgm:t>
        <a:bodyPr/>
        <a:lstStyle/>
        <a:p>
          <a:endParaRPr lang="it-IT"/>
        </a:p>
      </dgm:t>
    </dgm:pt>
    <dgm:pt modelId="{607EE55F-760F-47EA-8492-77064A0D155E}" type="pres">
      <dgm:prSet presAssocID="{D328DC82-A156-4FF3-94DF-76A810182CE6}" presName="connTx" presStyleLbl="parChTrans1D3" presStyleIdx="1" presStyleCnt="17"/>
      <dgm:spPr/>
      <dgm:t>
        <a:bodyPr/>
        <a:lstStyle/>
        <a:p>
          <a:endParaRPr lang="it-IT"/>
        </a:p>
      </dgm:t>
    </dgm:pt>
    <dgm:pt modelId="{FD1BD156-B66A-46DF-BB02-A0858FBEB830}" type="pres">
      <dgm:prSet presAssocID="{89B58ECF-6090-4151-B5BF-08D8EC26DF5C}" presName="root2" presStyleCnt="0"/>
      <dgm:spPr/>
    </dgm:pt>
    <dgm:pt modelId="{84AC9F31-09DF-498A-9750-168978CD50B3}" type="pres">
      <dgm:prSet presAssocID="{89B58ECF-6090-4151-B5BF-08D8EC26DF5C}" presName="LevelTwoTextNode" presStyleLbl="node3" presStyleIdx="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341651-7FA0-4DAF-B2C7-42B1ED9D5F52}" type="pres">
      <dgm:prSet presAssocID="{89B58ECF-6090-4151-B5BF-08D8EC26DF5C}" presName="level3hierChild" presStyleCnt="0"/>
      <dgm:spPr/>
    </dgm:pt>
    <dgm:pt modelId="{1C1872F5-75E2-45B8-8CC3-620A8D67DA5A}" type="pres">
      <dgm:prSet presAssocID="{C470D302-764C-4E46-BE19-2569E14CD6FD}" presName="conn2-1" presStyleLbl="parChTrans1D3" presStyleIdx="2" presStyleCnt="17"/>
      <dgm:spPr/>
      <dgm:t>
        <a:bodyPr/>
        <a:lstStyle/>
        <a:p>
          <a:endParaRPr lang="it-IT"/>
        </a:p>
      </dgm:t>
    </dgm:pt>
    <dgm:pt modelId="{02E7D13D-C5A7-460C-8F7F-99C058C7A6B6}" type="pres">
      <dgm:prSet presAssocID="{C470D302-764C-4E46-BE19-2569E14CD6FD}" presName="connTx" presStyleLbl="parChTrans1D3" presStyleIdx="2" presStyleCnt="17"/>
      <dgm:spPr/>
      <dgm:t>
        <a:bodyPr/>
        <a:lstStyle/>
        <a:p>
          <a:endParaRPr lang="it-IT"/>
        </a:p>
      </dgm:t>
    </dgm:pt>
    <dgm:pt modelId="{7A52BABA-FB4D-4820-8DE5-4C128C3816A6}" type="pres">
      <dgm:prSet presAssocID="{D23EFA3F-7E6A-4E75-B3CA-F013DEC2DA67}" presName="root2" presStyleCnt="0"/>
      <dgm:spPr/>
    </dgm:pt>
    <dgm:pt modelId="{ED20A038-F4B2-4E98-AB0A-ED9D547B3D9B}" type="pres">
      <dgm:prSet presAssocID="{D23EFA3F-7E6A-4E75-B3CA-F013DEC2DA67}" presName="LevelTwoTextNode" presStyleLbl="node3" presStyleIdx="2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59C248C-2145-49E7-81D6-8DBFAFA2364E}" type="pres">
      <dgm:prSet presAssocID="{D23EFA3F-7E6A-4E75-B3CA-F013DEC2DA67}" presName="level3hierChild" presStyleCnt="0"/>
      <dgm:spPr/>
    </dgm:pt>
    <dgm:pt modelId="{ECD83AEB-085F-4652-9050-A94D2C097078}" type="pres">
      <dgm:prSet presAssocID="{F70F87A4-3BCA-4FA4-82C4-55447EDE6D47}" presName="conn2-1" presStyleLbl="parChTrans1D3" presStyleIdx="3" presStyleCnt="17"/>
      <dgm:spPr/>
      <dgm:t>
        <a:bodyPr/>
        <a:lstStyle/>
        <a:p>
          <a:endParaRPr lang="it-IT"/>
        </a:p>
      </dgm:t>
    </dgm:pt>
    <dgm:pt modelId="{1FBBB5AA-B6D8-478B-9BCC-87AB3C10D14C}" type="pres">
      <dgm:prSet presAssocID="{F70F87A4-3BCA-4FA4-82C4-55447EDE6D47}" presName="connTx" presStyleLbl="parChTrans1D3" presStyleIdx="3" presStyleCnt="17"/>
      <dgm:spPr/>
      <dgm:t>
        <a:bodyPr/>
        <a:lstStyle/>
        <a:p>
          <a:endParaRPr lang="it-IT"/>
        </a:p>
      </dgm:t>
    </dgm:pt>
    <dgm:pt modelId="{21C940D5-4E8D-402B-ABDF-33EA277C3FA4}" type="pres">
      <dgm:prSet presAssocID="{55FBB843-6CE8-47F4-8A04-B48374EBD964}" presName="root2" presStyleCnt="0"/>
      <dgm:spPr/>
    </dgm:pt>
    <dgm:pt modelId="{1A84AD65-F209-4307-B48C-C773DFB1A0E9}" type="pres">
      <dgm:prSet presAssocID="{55FBB843-6CE8-47F4-8A04-B48374EBD964}" presName="LevelTwoTextNode" presStyleLbl="node3" presStyleIdx="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645A2B7-E7E2-4343-A2D5-466F8959408F}" type="pres">
      <dgm:prSet presAssocID="{55FBB843-6CE8-47F4-8A04-B48374EBD964}" presName="level3hierChild" presStyleCnt="0"/>
      <dgm:spPr/>
    </dgm:pt>
    <dgm:pt modelId="{811B75A5-EB1F-44EF-8D8D-2F17308702EB}" type="pres">
      <dgm:prSet presAssocID="{D6F19C5A-88E4-42CE-8DD7-5F9D533AE36A}" presName="conn2-1" presStyleLbl="parChTrans1D3" presStyleIdx="4" presStyleCnt="17"/>
      <dgm:spPr/>
      <dgm:t>
        <a:bodyPr/>
        <a:lstStyle/>
        <a:p>
          <a:endParaRPr lang="it-IT"/>
        </a:p>
      </dgm:t>
    </dgm:pt>
    <dgm:pt modelId="{554EAB84-8CCE-40A4-898D-47E79EC74787}" type="pres">
      <dgm:prSet presAssocID="{D6F19C5A-88E4-42CE-8DD7-5F9D533AE36A}" presName="connTx" presStyleLbl="parChTrans1D3" presStyleIdx="4" presStyleCnt="17"/>
      <dgm:spPr/>
      <dgm:t>
        <a:bodyPr/>
        <a:lstStyle/>
        <a:p>
          <a:endParaRPr lang="it-IT"/>
        </a:p>
      </dgm:t>
    </dgm:pt>
    <dgm:pt modelId="{9E581D73-1E39-4D70-8437-B294C9AF3814}" type="pres">
      <dgm:prSet presAssocID="{CA8C7DD8-CB3B-4F9F-8FB9-C07EFE14B65A}" presName="root2" presStyleCnt="0"/>
      <dgm:spPr/>
    </dgm:pt>
    <dgm:pt modelId="{790B25E1-79A5-4B48-87E7-428AEB3D471C}" type="pres">
      <dgm:prSet presAssocID="{CA8C7DD8-CB3B-4F9F-8FB9-C07EFE14B65A}" presName="LevelTwoTextNode" presStyleLbl="node3" presStyleIdx="4" presStyleCnt="17" custScaleX="24561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2971C70-4EA5-441A-B1DF-B0E007C1DEF6}" type="pres">
      <dgm:prSet presAssocID="{CA8C7DD8-CB3B-4F9F-8FB9-C07EFE14B65A}" presName="level3hierChild" presStyleCnt="0"/>
      <dgm:spPr/>
    </dgm:pt>
    <dgm:pt modelId="{88D2FEF9-243B-4ED4-B03D-3CF7A86539E5}" type="pres">
      <dgm:prSet presAssocID="{99ADD87E-BD22-4EED-AA6F-82C08FA25850}" presName="conn2-1" presStyleLbl="parChTrans1D3" presStyleIdx="5" presStyleCnt="17"/>
      <dgm:spPr/>
      <dgm:t>
        <a:bodyPr/>
        <a:lstStyle/>
        <a:p>
          <a:endParaRPr lang="it-IT"/>
        </a:p>
      </dgm:t>
    </dgm:pt>
    <dgm:pt modelId="{3F629BFD-C137-4E52-80AC-8D43A22D52FE}" type="pres">
      <dgm:prSet presAssocID="{99ADD87E-BD22-4EED-AA6F-82C08FA25850}" presName="connTx" presStyleLbl="parChTrans1D3" presStyleIdx="5" presStyleCnt="17"/>
      <dgm:spPr/>
      <dgm:t>
        <a:bodyPr/>
        <a:lstStyle/>
        <a:p>
          <a:endParaRPr lang="it-IT"/>
        </a:p>
      </dgm:t>
    </dgm:pt>
    <dgm:pt modelId="{34795DF2-CF17-435C-BC6A-B0708625E6AC}" type="pres">
      <dgm:prSet presAssocID="{5D32BC9A-709B-4DE1-A638-FA72717EF633}" presName="root2" presStyleCnt="0"/>
      <dgm:spPr/>
    </dgm:pt>
    <dgm:pt modelId="{8A98CAA2-25E8-4167-A4E1-FB9D9ACC29A8}" type="pres">
      <dgm:prSet presAssocID="{5D32BC9A-709B-4DE1-A638-FA72717EF633}" presName="LevelTwoTextNode" presStyleLbl="node3" presStyleIdx="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AA226-D5E9-4E91-89E5-B15C95A7732C}" type="pres">
      <dgm:prSet presAssocID="{5D32BC9A-709B-4DE1-A638-FA72717EF633}" presName="level3hierChild" presStyleCnt="0"/>
      <dgm:spPr/>
    </dgm:pt>
    <dgm:pt modelId="{76B091CC-29F1-4A68-A57B-2B1E5771FD3C}" type="pres">
      <dgm:prSet presAssocID="{6C7DDAB3-CDB3-4A47-A75F-B5E5E3EEF241}" presName="conn2-1" presStyleLbl="parChTrans1D2" presStyleIdx="1" presStyleCnt="5"/>
      <dgm:spPr/>
      <dgm:t>
        <a:bodyPr/>
        <a:lstStyle/>
        <a:p>
          <a:endParaRPr lang="it-IT"/>
        </a:p>
      </dgm:t>
    </dgm:pt>
    <dgm:pt modelId="{7E327C57-5AF6-4A84-8C6D-0BFD71C67587}" type="pres">
      <dgm:prSet presAssocID="{6C7DDAB3-CDB3-4A47-A75F-B5E5E3EEF241}" presName="connTx" presStyleLbl="parChTrans1D2" presStyleIdx="1" presStyleCnt="5"/>
      <dgm:spPr/>
      <dgm:t>
        <a:bodyPr/>
        <a:lstStyle/>
        <a:p>
          <a:endParaRPr lang="it-IT"/>
        </a:p>
      </dgm:t>
    </dgm:pt>
    <dgm:pt modelId="{DF5E8C59-FE7B-4357-84DB-51D0578E0432}" type="pres">
      <dgm:prSet presAssocID="{CA0E3F7A-013C-4130-B845-9728625BF3AF}" presName="root2" presStyleCnt="0"/>
      <dgm:spPr/>
    </dgm:pt>
    <dgm:pt modelId="{0987A281-9444-4914-B850-84C940AAC8D7}" type="pres">
      <dgm:prSet presAssocID="{CA0E3F7A-013C-4130-B845-9728625BF3AF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387CE84-7DEF-4185-9E10-E2A0A103C167}" type="pres">
      <dgm:prSet presAssocID="{CA0E3F7A-013C-4130-B845-9728625BF3AF}" presName="level3hierChild" presStyleCnt="0"/>
      <dgm:spPr/>
    </dgm:pt>
    <dgm:pt modelId="{AAA0419F-C20D-4754-A35E-290146849E9B}" type="pres">
      <dgm:prSet presAssocID="{168D28F3-5000-4898-A242-1A8A0C61BE08}" presName="conn2-1" presStyleLbl="parChTrans1D3" presStyleIdx="6" presStyleCnt="17"/>
      <dgm:spPr/>
      <dgm:t>
        <a:bodyPr/>
        <a:lstStyle/>
        <a:p>
          <a:endParaRPr lang="it-IT"/>
        </a:p>
      </dgm:t>
    </dgm:pt>
    <dgm:pt modelId="{46EC0122-F185-49F7-90B6-E53CD044EB9B}" type="pres">
      <dgm:prSet presAssocID="{168D28F3-5000-4898-A242-1A8A0C61BE08}" presName="connTx" presStyleLbl="parChTrans1D3" presStyleIdx="6" presStyleCnt="17"/>
      <dgm:spPr/>
      <dgm:t>
        <a:bodyPr/>
        <a:lstStyle/>
        <a:p>
          <a:endParaRPr lang="it-IT"/>
        </a:p>
      </dgm:t>
    </dgm:pt>
    <dgm:pt modelId="{5CCAA50B-A52B-4406-A974-0EE16B322A77}" type="pres">
      <dgm:prSet presAssocID="{01C4AA48-1AB7-4BFB-9334-3C9948570FC7}" presName="root2" presStyleCnt="0"/>
      <dgm:spPr/>
    </dgm:pt>
    <dgm:pt modelId="{C004537B-AB98-4FFB-8622-990B7300A9F5}" type="pres">
      <dgm:prSet presAssocID="{01C4AA48-1AB7-4BFB-9334-3C9948570FC7}" presName="LevelTwoTextNode" presStyleLbl="node3" presStyleIdx="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403148-4B79-44F8-AA69-8D8A966AE2EB}" type="pres">
      <dgm:prSet presAssocID="{01C4AA48-1AB7-4BFB-9334-3C9948570FC7}" presName="level3hierChild" presStyleCnt="0"/>
      <dgm:spPr/>
    </dgm:pt>
    <dgm:pt modelId="{5BB8FAAD-6629-425D-8D82-CE5887EC2496}" type="pres">
      <dgm:prSet presAssocID="{C37877DE-B289-46A0-92E3-5E1869F20606}" presName="conn2-1" presStyleLbl="parChTrans1D3" presStyleIdx="7" presStyleCnt="17"/>
      <dgm:spPr/>
      <dgm:t>
        <a:bodyPr/>
        <a:lstStyle/>
        <a:p>
          <a:endParaRPr lang="it-IT"/>
        </a:p>
      </dgm:t>
    </dgm:pt>
    <dgm:pt modelId="{E393FB0A-EA44-4F70-A08B-07FD6AEBEDCD}" type="pres">
      <dgm:prSet presAssocID="{C37877DE-B289-46A0-92E3-5E1869F20606}" presName="connTx" presStyleLbl="parChTrans1D3" presStyleIdx="7" presStyleCnt="17"/>
      <dgm:spPr/>
      <dgm:t>
        <a:bodyPr/>
        <a:lstStyle/>
        <a:p>
          <a:endParaRPr lang="it-IT"/>
        </a:p>
      </dgm:t>
    </dgm:pt>
    <dgm:pt modelId="{D1C7FD03-148D-4A9F-82CC-E92D8C2AA82D}" type="pres">
      <dgm:prSet presAssocID="{D51A9E2A-692D-411C-9DA3-484B85E7D0F7}" presName="root2" presStyleCnt="0"/>
      <dgm:spPr/>
    </dgm:pt>
    <dgm:pt modelId="{76FEB2F4-A1DF-4577-A2A9-C7EA4226B1E3}" type="pres">
      <dgm:prSet presAssocID="{D51A9E2A-692D-411C-9DA3-484B85E7D0F7}" presName="LevelTwoTextNode" presStyleLbl="node3" presStyleIdx="7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5E58E56-1576-4616-9567-9F9CE2664C70}" type="pres">
      <dgm:prSet presAssocID="{D51A9E2A-692D-411C-9DA3-484B85E7D0F7}" presName="level3hierChild" presStyleCnt="0"/>
      <dgm:spPr/>
    </dgm:pt>
    <dgm:pt modelId="{52A1A66E-B66B-4279-9256-8EC871275F0F}" type="pres">
      <dgm:prSet presAssocID="{2CEB9EBA-420A-41D0-A0B5-F79FC56689A5}" presName="conn2-1" presStyleLbl="parChTrans1D2" presStyleIdx="2" presStyleCnt="5"/>
      <dgm:spPr/>
      <dgm:t>
        <a:bodyPr/>
        <a:lstStyle/>
        <a:p>
          <a:endParaRPr lang="it-IT"/>
        </a:p>
      </dgm:t>
    </dgm:pt>
    <dgm:pt modelId="{BBE19A02-5386-4294-B5E9-8D21E86FA5DA}" type="pres">
      <dgm:prSet presAssocID="{2CEB9EBA-420A-41D0-A0B5-F79FC56689A5}" presName="connTx" presStyleLbl="parChTrans1D2" presStyleIdx="2" presStyleCnt="5"/>
      <dgm:spPr/>
      <dgm:t>
        <a:bodyPr/>
        <a:lstStyle/>
        <a:p>
          <a:endParaRPr lang="it-IT"/>
        </a:p>
      </dgm:t>
    </dgm:pt>
    <dgm:pt modelId="{A38EB3B0-2185-4327-9B6E-38EADA355C3A}" type="pres">
      <dgm:prSet presAssocID="{11A53FDD-AF73-4183-BF21-6849E0C8DCF5}" presName="root2" presStyleCnt="0"/>
      <dgm:spPr/>
    </dgm:pt>
    <dgm:pt modelId="{CAEC61DB-CC4A-4D66-B8F1-F5451875F683}" type="pres">
      <dgm:prSet presAssocID="{11A53FDD-AF73-4183-BF21-6849E0C8DCF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BCB2FC-F6AE-4D88-B351-51B0081320E6}" type="pres">
      <dgm:prSet presAssocID="{11A53FDD-AF73-4183-BF21-6849E0C8DCF5}" presName="level3hierChild" presStyleCnt="0"/>
      <dgm:spPr/>
    </dgm:pt>
    <dgm:pt modelId="{ACBA8C55-5176-44FA-8E00-400B88DD8406}" type="pres">
      <dgm:prSet presAssocID="{07EB288C-7D0B-495C-A6B4-1BAC21F6357A}" presName="conn2-1" presStyleLbl="parChTrans1D3" presStyleIdx="8" presStyleCnt="17"/>
      <dgm:spPr/>
      <dgm:t>
        <a:bodyPr/>
        <a:lstStyle/>
        <a:p>
          <a:endParaRPr lang="it-IT"/>
        </a:p>
      </dgm:t>
    </dgm:pt>
    <dgm:pt modelId="{F1BBCB06-EC82-450A-955D-AED4DC0EC385}" type="pres">
      <dgm:prSet presAssocID="{07EB288C-7D0B-495C-A6B4-1BAC21F6357A}" presName="connTx" presStyleLbl="parChTrans1D3" presStyleIdx="8" presStyleCnt="17"/>
      <dgm:spPr/>
      <dgm:t>
        <a:bodyPr/>
        <a:lstStyle/>
        <a:p>
          <a:endParaRPr lang="it-IT"/>
        </a:p>
      </dgm:t>
    </dgm:pt>
    <dgm:pt modelId="{D3162FF9-2604-4528-8D71-42C98DA095A7}" type="pres">
      <dgm:prSet presAssocID="{F73DB996-84A4-4298-B438-6A8EA5D3E247}" presName="root2" presStyleCnt="0"/>
      <dgm:spPr/>
    </dgm:pt>
    <dgm:pt modelId="{4C4391FC-1B87-459C-B5B4-794FB250BC2B}" type="pres">
      <dgm:prSet presAssocID="{F73DB996-84A4-4298-B438-6A8EA5D3E247}" presName="LevelTwoTextNode" presStyleLbl="node3" presStyleIdx="8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1EFFB4F-FB17-48FF-96B7-B3EA632B3FFF}" type="pres">
      <dgm:prSet presAssocID="{F73DB996-84A4-4298-B438-6A8EA5D3E247}" presName="level3hierChild" presStyleCnt="0"/>
      <dgm:spPr/>
    </dgm:pt>
    <dgm:pt modelId="{15862885-37BB-4300-A701-D84F6F6D76DA}" type="pres">
      <dgm:prSet presAssocID="{07AF3BDC-1066-4742-A2B1-3B600AA9AB42}" presName="conn2-1" presStyleLbl="parChTrans1D3" presStyleIdx="9" presStyleCnt="17"/>
      <dgm:spPr/>
      <dgm:t>
        <a:bodyPr/>
        <a:lstStyle/>
        <a:p>
          <a:endParaRPr lang="it-IT"/>
        </a:p>
      </dgm:t>
    </dgm:pt>
    <dgm:pt modelId="{C16DA443-B6B3-4104-AC42-E9679D27D060}" type="pres">
      <dgm:prSet presAssocID="{07AF3BDC-1066-4742-A2B1-3B600AA9AB42}" presName="connTx" presStyleLbl="parChTrans1D3" presStyleIdx="9" presStyleCnt="17"/>
      <dgm:spPr/>
      <dgm:t>
        <a:bodyPr/>
        <a:lstStyle/>
        <a:p>
          <a:endParaRPr lang="it-IT"/>
        </a:p>
      </dgm:t>
    </dgm:pt>
    <dgm:pt modelId="{C4EA7EEA-4ACA-49E4-91E3-5F81E38A47A1}" type="pres">
      <dgm:prSet presAssocID="{2FC1470D-DEB0-4917-8FE2-E7F7B0B2DD41}" presName="root2" presStyleCnt="0"/>
      <dgm:spPr/>
    </dgm:pt>
    <dgm:pt modelId="{9E0AEA2B-6EB4-4953-8877-7B8FFD7576E2}" type="pres">
      <dgm:prSet presAssocID="{2FC1470D-DEB0-4917-8FE2-E7F7B0B2DD41}" presName="LevelTwoTextNode" presStyleLbl="node3" presStyleIdx="9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E55FE18-5C0C-40DF-AE19-05B13D6709C3}" type="pres">
      <dgm:prSet presAssocID="{2FC1470D-DEB0-4917-8FE2-E7F7B0B2DD41}" presName="level3hierChild" presStyleCnt="0"/>
      <dgm:spPr/>
    </dgm:pt>
    <dgm:pt modelId="{AFD305C8-1C58-4967-9989-83870C88F0BB}" type="pres">
      <dgm:prSet presAssocID="{74DAE48F-77BA-456D-A7AC-64CF0EA7FAD2}" presName="conn2-1" presStyleLbl="parChTrans1D3" presStyleIdx="10" presStyleCnt="17"/>
      <dgm:spPr/>
      <dgm:t>
        <a:bodyPr/>
        <a:lstStyle/>
        <a:p>
          <a:endParaRPr lang="it-IT"/>
        </a:p>
      </dgm:t>
    </dgm:pt>
    <dgm:pt modelId="{E0A56FFE-EC3B-400D-8817-449CB14B3828}" type="pres">
      <dgm:prSet presAssocID="{74DAE48F-77BA-456D-A7AC-64CF0EA7FAD2}" presName="connTx" presStyleLbl="parChTrans1D3" presStyleIdx="10" presStyleCnt="17"/>
      <dgm:spPr/>
      <dgm:t>
        <a:bodyPr/>
        <a:lstStyle/>
        <a:p>
          <a:endParaRPr lang="it-IT"/>
        </a:p>
      </dgm:t>
    </dgm:pt>
    <dgm:pt modelId="{8ECA8E40-D835-4E49-945E-09B44ED7FBEA}" type="pres">
      <dgm:prSet presAssocID="{12650D92-1ED8-440C-A5CF-4EF2E889571C}" presName="root2" presStyleCnt="0"/>
      <dgm:spPr/>
    </dgm:pt>
    <dgm:pt modelId="{8DB00DE0-5470-4807-A3D2-43B0AA0CE266}" type="pres">
      <dgm:prSet presAssocID="{12650D92-1ED8-440C-A5CF-4EF2E889571C}" presName="LevelTwoTextNode" presStyleLbl="node3" presStyleIdx="10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655AD02-6B8F-4D78-B49A-275159E716D3}" type="pres">
      <dgm:prSet presAssocID="{12650D92-1ED8-440C-A5CF-4EF2E889571C}" presName="level3hierChild" presStyleCnt="0"/>
      <dgm:spPr/>
    </dgm:pt>
    <dgm:pt modelId="{C8DEE45D-A870-4A8A-8551-F7D4C3F1785D}" type="pres">
      <dgm:prSet presAssocID="{DD7D1975-8D21-4911-8756-0113BBCC7D38}" presName="conn2-1" presStyleLbl="parChTrans1D3" presStyleIdx="11" presStyleCnt="17"/>
      <dgm:spPr/>
      <dgm:t>
        <a:bodyPr/>
        <a:lstStyle/>
        <a:p>
          <a:endParaRPr lang="it-IT"/>
        </a:p>
      </dgm:t>
    </dgm:pt>
    <dgm:pt modelId="{6C5864C4-92B7-4AE5-AC83-247EE9BFF402}" type="pres">
      <dgm:prSet presAssocID="{DD7D1975-8D21-4911-8756-0113BBCC7D38}" presName="connTx" presStyleLbl="parChTrans1D3" presStyleIdx="11" presStyleCnt="17"/>
      <dgm:spPr/>
      <dgm:t>
        <a:bodyPr/>
        <a:lstStyle/>
        <a:p>
          <a:endParaRPr lang="it-IT"/>
        </a:p>
      </dgm:t>
    </dgm:pt>
    <dgm:pt modelId="{130D7DBC-DD90-4B7D-A02F-53E6E4CD42B7}" type="pres">
      <dgm:prSet presAssocID="{76D50714-4AD0-4B2C-94DB-B5172438F6EB}" presName="root2" presStyleCnt="0"/>
      <dgm:spPr/>
    </dgm:pt>
    <dgm:pt modelId="{23DC5FCA-436F-4041-B0B5-0278AC0A4ECA}" type="pres">
      <dgm:prSet presAssocID="{76D50714-4AD0-4B2C-94DB-B5172438F6EB}" presName="LevelTwoTextNode" presStyleLbl="node3" presStyleIdx="11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2B503-3F54-4EA6-93C7-9A31028DFD1B}" type="pres">
      <dgm:prSet presAssocID="{76D50714-4AD0-4B2C-94DB-B5172438F6EB}" presName="level3hierChild" presStyleCnt="0"/>
      <dgm:spPr/>
    </dgm:pt>
    <dgm:pt modelId="{D3AD689A-19BD-4495-BD35-FC5ED347BD19}" type="pres">
      <dgm:prSet presAssocID="{F8902099-6EDA-45BB-9C7B-5A8076636320}" presName="conn2-1" presStyleLbl="parChTrans1D2" presStyleIdx="3" presStyleCnt="5"/>
      <dgm:spPr/>
      <dgm:t>
        <a:bodyPr/>
        <a:lstStyle/>
        <a:p>
          <a:endParaRPr lang="it-IT"/>
        </a:p>
      </dgm:t>
    </dgm:pt>
    <dgm:pt modelId="{5ED8E833-35AB-4EED-B8A7-3F4CF0E6D42E}" type="pres">
      <dgm:prSet presAssocID="{F8902099-6EDA-45BB-9C7B-5A8076636320}" presName="connTx" presStyleLbl="parChTrans1D2" presStyleIdx="3" presStyleCnt="5"/>
      <dgm:spPr/>
      <dgm:t>
        <a:bodyPr/>
        <a:lstStyle/>
        <a:p>
          <a:endParaRPr lang="it-IT"/>
        </a:p>
      </dgm:t>
    </dgm:pt>
    <dgm:pt modelId="{6D912354-E4DA-4E6A-ADBB-48739CC55E73}" type="pres">
      <dgm:prSet presAssocID="{D70893A3-E839-4BDC-9265-B53631743EAD}" presName="root2" presStyleCnt="0"/>
      <dgm:spPr/>
    </dgm:pt>
    <dgm:pt modelId="{583C270F-9014-499F-B005-ADF7920D8C11}" type="pres">
      <dgm:prSet presAssocID="{D70893A3-E839-4BDC-9265-B53631743EAD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709501-E545-4151-82D0-4A0BEFE42852}" type="pres">
      <dgm:prSet presAssocID="{D70893A3-E839-4BDC-9265-B53631743EAD}" presName="level3hierChild" presStyleCnt="0"/>
      <dgm:spPr/>
    </dgm:pt>
    <dgm:pt modelId="{C25F5A40-1226-4B61-B4E3-09A477468683}" type="pres">
      <dgm:prSet presAssocID="{3235F026-97CB-4A5F-A737-D5E7C7AC254E}" presName="conn2-1" presStyleLbl="parChTrans1D3" presStyleIdx="12" presStyleCnt="17"/>
      <dgm:spPr/>
      <dgm:t>
        <a:bodyPr/>
        <a:lstStyle/>
        <a:p>
          <a:endParaRPr lang="it-IT"/>
        </a:p>
      </dgm:t>
    </dgm:pt>
    <dgm:pt modelId="{375EF5AE-E0F5-4B11-A16A-DD480AFB51B3}" type="pres">
      <dgm:prSet presAssocID="{3235F026-97CB-4A5F-A737-D5E7C7AC254E}" presName="connTx" presStyleLbl="parChTrans1D3" presStyleIdx="12" presStyleCnt="17"/>
      <dgm:spPr/>
      <dgm:t>
        <a:bodyPr/>
        <a:lstStyle/>
        <a:p>
          <a:endParaRPr lang="it-IT"/>
        </a:p>
      </dgm:t>
    </dgm:pt>
    <dgm:pt modelId="{B68AAB37-73AB-47FB-B396-7E9C941D6DBF}" type="pres">
      <dgm:prSet presAssocID="{DF3E1F48-E672-4FBA-A676-D61616CC22E6}" presName="root2" presStyleCnt="0"/>
      <dgm:spPr/>
    </dgm:pt>
    <dgm:pt modelId="{8A714427-7DCA-4BBF-B166-E2874A3DBBD5}" type="pres">
      <dgm:prSet presAssocID="{DF3E1F48-E672-4FBA-A676-D61616CC22E6}" presName="LevelTwoTextNode" presStyleLbl="node3" presStyleIdx="12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5B68A1-5342-42F4-92C1-F7626D801291}" type="pres">
      <dgm:prSet presAssocID="{DF3E1F48-E672-4FBA-A676-D61616CC22E6}" presName="level3hierChild" presStyleCnt="0"/>
      <dgm:spPr/>
    </dgm:pt>
    <dgm:pt modelId="{4FCC256A-F4FA-4E01-925B-0302D74D2B0D}" type="pres">
      <dgm:prSet presAssocID="{41ABC8FB-323D-4D1A-9AE6-394F824F7963}" presName="conn2-1" presStyleLbl="parChTrans1D3" presStyleIdx="13" presStyleCnt="17"/>
      <dgm:spPr/>
      <dgm:t>
        <a:bodyPr/>
        <a:lstStyle/>
        <a:p>
          <a:endParaRPr lang="it-IT"/>
        </a:p>
      </dgm:t>
    </dgm:pt>
    <dgm:pt modelId="{DEE836AB-DF56-4192-A4E7-AA1FCC68AC5B}" type="pres">
      <dgm:prSet presAssocID="{41ABC8FB-323D-4D1A-9AE6-394F824F7963}" presName="connTx" presStyleLbl="parChTrans1D3" presStyleIdx="13" presStyleCnt="17"/>
      <dgm:spPr/>
      <dgm:t>
        <a:bodyPr/>
        <a:lstStyle/>
        <a:p>
          <a:endParaRPr lang="it-IT"/>
        </a:p>
      </dgm:t>
    </dgm:pt>
    <dgm:pt modelId="{BA7EA50C-FA8E-47B4-BE0E-C4677235E6BE}" type="pres">
      <dgm:prSet presAssocID="{0374CD70-BA64-4B5C-99C4-93452E03C1E0}" presName="root2" presStyleCnt="0"/>
      <dgm:spPr/>
    </dgm:pt>
    <dgm:pt modelId="{475A2050-9185-4CFC-B8EA-176FA9F08703}" type="pres">
      <dgm:prSet presAssocID="{0374CD70-BA64-4B5C-99C4-93452E03C1E0}" presName="LevelTwoTextNode" presStyleLbl="node3" presStyleIdx="13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609B7E2-8F56-4ABC-9228-98C190F5D481}" type="pres">
      <dgm:prSet presAssocID="{0374CD70-BA64-4B5C-99C4-93452E03C1E0}" presName="level3hierChild" presStyleCnt="0"/>
      <dgm:spPr/>
    </dgm:pt>
    <dgm:pt modelId="{58D1E358-760E-4A09-8F0C-423B6DA9BBC6}" type="pres">
      <dgm:prSet presAssocID="{0D1A14B7-B55A-48BD-B9C5-5CCB1B8A0EAE}" presName="conn2-1" presStyleLbl="parChTrans1D2" presStyleIdx="4" presStyleCnt="5"/>
      <dgm:spPr/>
      <dgm:t>
        <a:bodyPr/>
        <a:lstStyle/>
        <a:p>
          <a:endParaRPr lang="it-IT"/>
        </a:p>
      </dgm:t>
    </dgm:pt>
    <dgm:pt modelId="{2D9F466A-9A3B-4127-8703-D1CAF28B7E83}" type="pres">
      <dgm:prSet presAssocID="{0D1A14B7-B55A-48BD-B9C5-5CCB1B8A0EAE}" presName="connTx" presStyleLbl="parChTrans1D2" presStyleIdx="4" presStyleCnt="5"/>
      <dgm:spPr/>
      <dgm:t>
        <a:bodyPr/>
        <a:lstStyle/>
        <a:p>
          <a:endParaRPr lang="it-IT"/>
        </a:p>
      </dgm:t>
    </dgm:pt>
    <dgm:pt modelId="{B8AEBFDB-77E6-43C9-B20A-0F3C9C0DBE8E}" type="pres">
      <dgm:prSet presAssocID="{1347B85A-55FC-4654-952A-20AE4E11E794}" presName="root2" presStyleCnt="0"/>
      <dgm:spPr/>
    </dgm:pt>
    <dgm:pt modelId="{33124CB3-FAD2-48B0-912A-D8883BE8CD4A}" type="pres">
      <dgm:prSet presAssocID="{1347B85A-55FC-4654-952A-20AE4E11E794}" presName="LevelTwoTextNode" presStyleLbl="node2" presStyleIdx="4" presStyleCnt="5" custScaleX="104199" custScaleY="23127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B9E4C6B-CEF2-4593-A120-418CA08118EF}" type="pres">
      <dgm:prSet presAssocID="{1347B85A-55FC-4654-952A-20AE4E11E794}" presName="level3hierChild" presStyleCnt="0"/>
      <dgm:spPr/>
    </dgm:pt>
    <dgm:pt modelId="{C0BBBB49-06B2-4F43-9A8E-4FEAA7352B85}" type="pres">
      <dgm:prSet presAssocID="{EDCF6DBF-1DC3-4A23-9BD5-486E3FB7875B}" presName="conn2-1" presStyleLbl="parChTrans1D3" presStyleIdx="14" presStyleCnt="17"/>
      <dgm:spPr/>
      <dgm:t>
        <a:bodyPr/>
        <a:lstStyle/>
        <a:p>
          <a:endParaRPr lang="it-IT"/>
        </a:p>
      </dgm:t>
    </dgm:pt>
    <dgm:pt modelId="{144DA2C1-73D8-4A6C-BA69-197EC5BAD64C}" type="pres">
      <dgm:prSet presAssocID="{EDCF6DBF-1DC3-4A23-9BD5-486E3FB7875B}" presName="connTx" presStyleLbl="parChTrans1D3" presStyleIdx="14" presStyleCnt="17"/>
      <dgm:spPr/>
      <dgm:t>
        <a:bodyPr/>
        <a:lstStyle/>
        <a:p>
          <a:endParaRPr lang="it-IT"/>
        </a:p>
      </dgm:t>
    </dgm:pt>
    <dgm:pt modelId="{368CE8BD-9A47-47F7-A09A-9842A5A613C9}" type="pres">
      <dgm:prSet presAssocID="{DC0004E0-F116-46E7-96BE-271D2E3D878C}" presName="root2" presStyleCnt="0"/>
      <dgm:spPr/>
    </dgm:pt>
    <dgm:pt modelId="{17AD619B-EBC4-4958-A117-406F96864CC0}" type="pres">
      <dgm:prSet presAssocID="{DC0004E0-F116-46E7-96BE-271D2E3D878C}" presName="LevelTwoTextNode" presStyleLbl="node3" presStyleIdx="14" presStyleCnt="17" custScaleX="242745" custScaleY="14449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C76DECE-A067-4F8D-B165-303D71D23325}" type="pres">
      <dgm:prSet presAssocID="{DC0004E0-F116-46E7-96BE-271D2E3D878C}" presName="level3hierChild" presStyleCnt="0"/>
      <dgm:spPr/>
    </dgm:pt>
    <dgm:pt modelId="{F434851C-E43F-4032-8362-61CB63D0B120}" type="pres">
      <dgm:prSet presAssocID="{2103F4EF-7184-4792-A04D-44A1957ADECF}" presName="conn2-1" presStyleLbl="parChTrans1D3" presStyleIdx="15" presStyleCnt="17"/>
      <dgm:spPr/>
      <dgm:t>
        <a:bodyPr/>
        <a:lstStyle/>
        <a:p>
          <a:endParaRPr lang="it-IT"/>
        </a:p>
      </dgm:t>
    </dgm:pt>
    <dgm:pt modelId="{84E18D63-C170-46C3-A046-DD2D10FC1D3D}" type="pres">
      <dgm:prSet presAssocID="{2103F4EF-7184-4792-A04D-44A1957ADECF}" presName="connTx" presStyleLbl="parChTrans1D3" presStyleIdx="15" presStyleCnt="17"/>
      <dgm:spPr/>
      <dgm:t>
        <a:bodyPr/>
        <a:lstStyle/>
        <a:p>
          <a:endParaRPr lang="it-IT"/>
        </a:p>
      </dgm:t>
    </dgm:pt>
    <dgm:pt modelId="{E7A581ED-1A56-401A-8448-47145FCD238F}" type="pres">
      <dgm:prSet presAssocID="{7EB68EA0-4569-4701-85AF-7BA0FA50FFDB}" presName="root2" presStyleCnt="0"/>
      <dgm:spPr/>
    </dgm:pt>
    <dgm:pt modelId="{0A740B90-CB87-4DAB-B801-6B033AB7FB66}" type="pres">
      <dgm:prSet presAssocID="{7EB68EA0-4569-4701-85AF-7BA0FA50FFDB}" presName="LevelTwoTextNode" presStyleLbl="node3" presStyleIdx="15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0E6C49-764E-40F0-8412-9564CD2381F3}" type="pres">
      <dgm:prSet presAssocID="{7EB68EA0-4569-4701-85AF-7BA0FA50FFDB}" presName="level3hierChild" presStyleCnt="0"/>
      <dgm:spPr/>
    </dgm:pt>
    <dgm:pt modelId="{0D182EFA-D9CF-4723-A1CB-643C66D1FA54}" type="pres">
      <dgm:prSet presAssocID="{4B4B9A2B-CE77-4B34-AC5A-A02284F662D2}" presName="conn2-1" presStyleLbl="parChTrans1D3" presStyleIdx="16" presStyleCnt="17"/>
      <dgm:spPr/>
      <dgm:t>
        <a:bodyPr/>
        <a:lstStyle/>
        <a:p>
          <a:endParaRPr lang="it-IT"/>
        </a:p>
      </dgm:t>
    </dgm:pt>
    <dgm:pt modelId="{E71A0EDD-D653-45D9-A8C9-7E70F5BF72C0}" type="pres">
      <dgm:prSet presAssocID="{4B4B9A2B-CE77-4B34-AC5A-A02284F662D2}" presName="connTx" presStyleLbl="parChTrans1D3" presStyleIdx="16" presStyleCnt="17"/>
      <dgm:spPr/>
      <dgm:t>
        <a:bodyPr/>
        <a:lstStyle/>
        <a:p>
          <a:endParaRPr lang="it-IT"/>
        </a:p>
      </dgm:t>
    </dgm:pt>
    <dgm:pt modelId="{6EBA85D8-8EBF-4070-A8E1-7CCBEBF3A598}" type="pres">
      <dgm:prSet presAssocID="{5D935F0D-5E6E-4D05-AEDA-EE9BBF9A834C}" presName="root2" presStyleCnt="0"/>
      <dgm:spPr/>
    </dgm:pt>
    <dgm:pt modelId="{B438BEF3-739C-43DF-AB0A-567C2715F60D}" type="pres">
      <dgm:prSet presAssocID="{5D935F0D-5E6E-4D05-AEDA-EE9BBF9A834C}" presName="LevelTwoTextNode" presStyleLbl="node3" presStyleIdx="16" presStyleCnt="17" custScaleX="24274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BA68AB3-2DB6-45C7-8A91-3A7AF8F69250}" type="pres">
      <dgm:prSet presAssocID="{5D935F0D-5E6E-4D05-AEDA-EE9BBF9A834C}" presName="level3hierChild" presStyleCnt="0"/>
      <dgm:spPr/>
    </dgm:pt>
  </dgm:ptLst>
  <dgm:cxnLst>
    <dgm:cxn modelId="{0AB4BFBC-71A5-4FC5-B50F-6E500E0B3FE3}" type="presOf" srcId="{DC0004E0-F116-46E7-96BE-271D2E3D878C}" destId="{17AD619B-EBC4-4958-A117-406F96864CC0}" srcOrd="0" destOrd="0" presId="urn:microsoft.com/office/officeart/2008/layout/HorizontalMultiLevelHierarchy"/>
    <dgm:cxn modelId="{67400F6E-D879-42EB-A08A-F584F36A97F1}" srcId="{CB55F7EC-33E4-4C47-8AD4-75F5A8E0303D}" destId="{6911DBB9-67D0-4DED-84CB-39D1B591A9ED}" srcOrd="0" destOrd="0" parTransId="{925AC6BA-F6BF-4DC2-9E20-0CB9D3D91BA1}" sibTransId="{00A792A8-55C8-46C8-A951-47C44853B201}"/>
    <dgm:cxn modelId="{83030C29-04BD-4CFB-BB4B-63DC88DD0C30}" type="presOf" srcId="{12650D92-1ED8-440C-A5CF-4EF2E889571C}" destId="{8DB00DE0-5470-4807-A3D2-43B0AA0CE266}" srcOrd="0" destOrd="0" presId="urn:microsoft.com/office/officeart/2008/layout/HorizontalMultiLevelHierarchy"/>
    <dgm:cxn modelId="{5F75674E-8542-42A8-B025-89400B3542A3}" type="presOf" srcId="{99ADD87E-BD22-4EED-AA6F-82C08FA25850}" destId="{3F629BFD-C137-4E52-80AC-8D43A22D52FE}" srcOrd="1" destOrd="0" presId="urn:microsoft.com/office/officeart/2008/layout/HorizontalMultiLevelHierarchy"/>
    <dgm:cxn modelId="{D1C670A6-319A-436C-A336-8E78940F48E3}" type="presOf" srcId="{C470D302-764C-4E46-BE19-2569E14CD6FD}" destId="{02E7D13D-C5A7-460C-8F7F-99C058C7A6B6}" srcOrd="1" destOrd="0" presId="urn:microsoft.com/office/officeart/2008/layout/HorizontalMultiLevelHierarchy"/>
    <dgm:cxn modelId="{12E72370-6945-40DC-82DA-6FCD25F0B1D4}" type="presOf" srcId="{C37877DE-B289-46A0-92E3-5E1869F20606}" destId="{5BB8FAAD-6629-425D-8D82-CE5887EC2496}" srcOrd="0" destOrd="0" presId="urn:microsoft.com/office/officeart/2008/layout/HorizontalMultiLevelHierarchy"/>
    <dgm:cxn modelId="{CFA797A3-B105-40D1-9E66-945F10A558F6}" type="presOf" srcId="{07AF3BDC-1066-4742-A2B1-3B600AA9AB42}" destId="{C16DA443-B6B3-4104-AC42-E9679D27D060}" srcOrd="1" destOrd="0" presId="urn:microsoft.com/office/officeart/2008/layout/HorizontalMultiLevelHierarchy"/>
    <dgm:cxn modelId="{928C6828-1227-4387-8397-4D630DCB796A}" type="presOf" srcId="{DF3E1F48-E672-4FBA-A676-D61616CC22E6}" destId="{8A714427-7DCA-4BBF-B166-E2874A3DBBD5}" srcOrd="0" destOrd="0" presId="urn:microsoft.com/office/officeart/2008/layout/HorizontalMultiLevelHierarchy"/>
    <dgm:cxn modelId="{9DD98942-51A5-427B-8220-9F1CB2B3A2FE}" type="presOf" srcId="{1347B85A-55FC-4654-952A-20AE4E11E794}" destId="{33124CB3-FAD2-48B0-912A-D8883BE8CD4A}" srcOrd="0" destOrd="0" presId="urn:microsoft.com/office/officeart/2008/layout/HorizontalMultiLevelHierarchy"/>
    <dgm:cxn modelId="{245A3BB9-31A3-4C77-BC37-4326C98E59A5}" type="presOf" srcId="{76D50714-4AD0-4B2C-94DB-B5172438F6EB}" destId="{23DC5FCA-436F-4041-B0B5-0278AC0A4ECA}" srcOrd="0" destOrd="0" presId="urn:microsoft.com/office/officeart/2008/layout/HorizontalMultiLevelHierarchy"/>
    <dgm:cxn modelId="{430C3C7E-FBCC-415A-8665-435D9AD06642}" srcId="{D70893A3-E839-4BDC-9265-B53631743EAD}" destId="{0374CD70-BA64-4B5C-99C4-93452E03C1E0}" srcOrd="1" destOrd="0" parTransId="{41ABC8FB-323D-4D1A-9AE6-394F824F7963}" sibTransId="{0A310C66-43FC-482E-A941-FC6EE9C2A5FF}"/>
    <dgm:cxn modelId="{610B8230-1654-4485-AD9C-FE197F920EFC}" type="presOf" srcId="{D328DC82-A156-4FF3-94DF-76A810182CE6}" destId="{58901CDD-89E0-4F4F-966E-052A4B3775C0}" srcOrd="0" destOrd="0" presId="urn:microsoft.com/office/officeart/2008/layout/HorizontalMultiLevelHierarchy"/>
    <dgm:cxn modelId="{0C93D2E6-F614-4538-9B26-70C20C8FD706}" type="presOf" srcId="{11A53FDD-AF73-4183-BF21-6849E0C8DCF5}" destId="{CAEC61DB-CC4A-4D66-B8F1-F5451875F683}" srcOrd="0" destOrd="0" presId="urn:microsoft.com/office/officeart/2008/layout/HorizontalMultiLevelHierarchy"/>
    <dgm:cxn modelId="{490490DA-3D1E-4FDC-92CA-AB49DB3E819D}" type="presOf" srcId="{D23EFA3F-7E6A-4E75-B3CA-F013DEC2DA67}" destId="{ED20A038-F4B2-4E98-AB0A-ED9D547B3D9B}" srcOrd="0" destOrd="0" presId="urn:microsoft.com/office/officeart/2008/layout/HorizontalMultiLevelHierarchy"/>
    <dgm:cxn modelId="{F6A547EB-75FC-4FDB-BE2C-F173AF370CB2}" type="presOf" srcId="{07EB288C-7D0B-495C-A6B4-1BAC21F6357A}" destId="{ACBA8C55-5176-44FA-8E00-400B88DD8406}" srcOrd="0" destOrd="0" presId="urn:microsoft.com/office/officeart/2008/layout/HorizontalMultiLevelHierarchy"/>
    <dgm:cxn modelId="{9539D99E-AE6A-4D78-820E-003D9A8908E3}" type="presOf" srcId="{74DAE48F-77BA-456D-A7AC-64CF0EA7FAD2}" destId="{E0A56FFE-EC3B-400D-8817-449CB14B3828}" srcOrd="1" destOrd="0" presId="urn:microsoft.com/office/officeart/2008/layout/HorizontalMultiLevelHierarchy"/>
    <dgm:cxn modelId="{FBA3173B-F949-484E-9F4D-302EC92054FC}" srcId="{1BDBF80A-1C2E-4E92-92AF-207EDA90F793}" destId="{CB55F7EC-33E4-4C47-8AD4-75F5A8E0303D}" srcOrd="0" destOrd="0" parTransId="{FB1AC1F5-87C4-4629-B733-BF3AE762A2E1}" sibTransId="{3208465C-FDFF-4944-8976-9FBA9DEFC010}"/>
    <dgm:cxn modelId="{D09E0F9A-189F-40F6-A118-976CE0982FB6}" srcId="{11A53FDD-AF73-4183-BF21-6849E0C8DCF5}" destId="{76D50714-4AD0-4B2C-94DB-B5172438F6EB}" srcOrd="3" destOrd="0" parTransId="{DD7D1975-8D21-4911-8756-0113BBCC7D38}" sibTransId="{08F058C5-8DB0-494B-B7EF-2CE9DBEB53DC}"/>
    <dgm:cxn modelId="{C9A8BBE5-9C3E-4310-98DA-C9F1D76FCB53}" type="presOf" srcId="{DD7D1975-8D21-4911-8756-0113BBCC7D38}" destId="{C8DEE45D-A870-4A8A-8551-F7D4C3F1785D}" srcOrd="0" destOrd="0" presId="urn:microsoft.com/office/officeart/2008/layout/HorizontalMultiLevelHierarchy"/>
    <dgm:cxn modelId="{BF11C39F-3F5E-40EB-8664-F3744EE84D44}" srcId="{6911DBB9-67D0-4DED-84CB-39D1B591A9ED}" destId="{89B58ECF-6090-4151-B5BF-08D8EC26DF5C}" srcOrd="1" destOrd="0" parTransId="{D328DC82-A156-4FF3-94DF-76A810182CE6}" sibTransId="{0DC4E0AF-B089-4BB7-B05F-A6EE613D3FCB}"/>
    <dgm:cxn modelId="{CCB4EEFB-9F5A-495E-BED7-3FA3B309F143}" srcId="{D70893A3-E839-4BDC-9265-B53631743EAD}" destId="{DF3E1F48-E672-4FBA-A676-D61616CC22E6}" srcOrd="0" destOrd="0" parTransId="{3235F026-97CB-4A5F-A737-D5E7C7AC254E}" sibTransId="{50D93801-0AC4-4AC6-8F76-4083AA9E42F1}"/>
    <dgm:cxn modelId="{490C57AF-D2F7-4A5D-9427-971B0142E6F0}" type="presOf" srcId="{CA0E3F7A-013C-4130-B845-9728625BF3AF}" destId="{0987A281-9444-4914-B850-84C940AAC8D7}" srcOrd="0" destOrd="0" presId="urn:microsoft.com/office/officeart/2008/layout/HorizontalMultiLevelHierarchy"/>
    <dgm:cxn modelId="{0162C146-0235-48C9-8A1C-59E51024F4E5}" type="presOf" srcId="{7EB68EA0-4569-4701-85AF-7BA0FA50FFDB}" destId="{0A740B90-CB87-4DAB-B801-6B033AB7FB66}" srcOrd="0" destOrd="0" presId="urn:microsoft.com/office/officeart/2008/layout/HorizontalMultiLevelHierarchy"/>
    <dgm:cxn modelId="{251BD41F-C36E-430E-9D2E-13DF03C67FC8}" type="presOf" srcId="{EDCF6DBF-1DC3-4A23-9BD5-486E3FB7875B}" destId="{144DA2C1-73D8-4A6C-BA69-197EC5BAD64C}" srcOrd="1" destOrd="0" presId="urn:microsoft.com/office/officeart/2008/layout/HorizontalMultiLevelHierarchy"/>
    <dgm:cxn modelId="{6C3898D1-6BAA-422F-96BF-305A2B196F65}" srcId="{6911DBB9-67D0-4DED-84CB-39D1B591A9ED}" destId="{5E98A969-AE2F-4A27-A1DF-4A64D5F58CFD}" srcOrd="0" destOrd="0" parTransId="{1486FB28-1E1A-4CEC-99BF-6A9B87FB7AF1}" sibTransId="{DF130858-C42A-4C59-8033-1D0C4103EE0C}"/>
    <dgm:cxn modelId="{596A2C8E-38CE-4895-A81F-33A3535918DA}" type="presOf" srcId="{55FBB843-6CE8-47F4-8A04-B48374EBD964}" destId="{1A84AD65-F209-4307-B48C-C773DFB1A0E9}" srcOrd="0" destOrd="0" presId="urn:microsoft.com/office/officeart/2008/layout/HorizontalMultiLevelHierarchy"/>
    <dgm:cxn modelId="{2B606A87-4B7B-44B1-877D-AAC15223B866}" type="presOf" srcId="{3235F026-97CB-4A5F-A737-D5E7C7AC254E}" destId="{375EF5AE-E0F5-4B11-A16A-DD480AFB51B3}" srcOrd="1" destOrd="0" presId="urn:microsoft.com/office/officeart/2008/layout/HorizontalMultiLevelHierarchy"/>
    <dgm:cxn modelId="{291213CE-D471-48DE-9893-0B0F0D45BAAD}" srcId="{CB55F7EC-33E4-4C47-8AD4-75F5A8E0303D}" destId="{1347B85A-55FC-4654-952A-20AE4E11E794}" srcOrd="4" destOrd="0" parTransId="{0D1A14B7-B55A-48BD-B9C5-5CCB1B8A0EAE}" sibTransId="{F7328682-E2B1-4C0E-AE14-3656D9D708AC}"/>
    <dgm:cxn modelId="{44CB4D5E-9DC5-4CD4-B89B-645FBF76D4F3}" type="presOf" srcId="{99ADD87E-BD22-4EED-AA6F-82C08FA25850}" destId="{88D2FEF9-243B-4ED4-B03D-3CF7A86539E5}" srcOrd="0" destOrd="0" presId="urn:microsoft.com/office/officeart/2008/layout/HorizontalMultiLevelHierarchy"/>
    <dgm:cxn modelId="{C4847E59-F890-4284-8B09-5D984930C7A9}" srcId="{6911DBB9-67D0-4DED-84CB-39D1B591A9ED}" destId="{5D32BC9A-709B-4DE1-A638-FA72717EF633}" srcOrd="5" destOrd="0" parTransId="{99ADD87E-BD22-4EED-AA6F-82C08FA25850}" sibTransId="{E05D0953-35DD-44EC-92EA-8A28709A7EB8}"/>
    <dgm:cxn modelId="{82ECEB93-5A17-4392-8138-12D9ABAB37E2}" type="presOf" srcId="{925AC6BA-F6BF-4DC2-9E20-0CB9D3D91BA1}" destId="{DB6AF9D6-1AC8-4FF2-8AF7-8E0D7D46EC06}" srcOrd="0" destOrd="0" presId="urn:microsoft.com/office/officeart/2008/layout/HorizontalMultiLevelHierarchy"/>
    <dgm:cxn modelId="{51B7B549-ACA6-4428-8080-A414184D9A1A}" type="presOf" srcId="{D328DC82-A156-4FF3-94DF-76A810182CE6}" destId="{607EE55F-760F-47EA-8492-77064A0D155E}" srcOrd="1" destOrd="0" presId="urn:microsoft.com/office/officeart/2008/layout/HorizontalMultiLevelHierarchy"/>
    <dgm:cxn modelId="{F6FE2093-849C-4A0B-A43C-BF8CD67A93BA}" type="presOf" srcId="{41ABC8FB-323D-4D1A-9AE6-394F824F7963}" destId="{DEE836AB-DF56-4192-A4E7-AA1FCC68AC5B}" srcOrd="1" destOrd="0" presId="urn:microsoft.com/office/officeart/2008/layout/HorizontalMultiLevelHierarchy"/>
    <dgm:cxn modelId="{8442C0FE-1151-4163-8B18-C6A78AF60919}" type="presOf" srcId="{2103F4EF-7184-4792-A04D-44A1957ADECF}" destId="{84E18D63-C170-46C3-A046-DD2D10FC1D3D}" srcOrd="1" destOrd="0" presId="urn:microsoft.com/office/officeart/2008/layout/HorizontalMultiLevelHierarchy"/>
    <dgm:cxn modelId="{F031B93C-DF22-4D04-8D76-1418490E5DCF}" srcId="{1347B85A-55FC-4654-952A-20AE4E11E794}" destId="{5D935F0D-5E6E-4D05-AEDA-EE9BBF9A834C}" srcOrd="2" destOrd="0" parTransId="{4B4B9A2B-CE77-4B34-AC5A-A02284F662D2}" sibTransId="{4EACF9EA-29FA-4E20-BDB4-3DA3AFED0CA2}"/>
    <dgm:cxn modelId="{83A6417F-837F-4A3B-9582-6AF6C8AFA6FD}" type="presOf" srcId="{C470D302-764C-4E46-BE19-2569E14CD6FD}" destId="{1C1872F5-75E2-45B8-8CC3-620A8D67DA5A}" srcOrd="0" destOrd="0" presId="urn:microsoft.com/office/officeart/2008/layout/HorizontalMultiLevelHierarchy"/>
    <dgm:cxn modelId="{342E6EC3-F317-4989-89BC-0DEE124A4689}" type="presOf" srcId="{DD7D1975-8D21-4911-8756-0113BBCC7D38}" destId="{6C5864C4-92B7-4AE5-AC83-247EE9BFF402}" srcOrd="1" destOrd="0" presId="urn:microsoft.com/office/officeart/2008/layout/HorizontalMultiLevelHierarchy"/>
    <dgm:cxn modelId="{C2E2B27D-5C18-4EE5-8231-1312A0804037}" type="presOf" srcId="{168D28F3-5000-4898-A242-1A8A0C61BE08}" destId="{46EC0122-F185-49F7-90B6-E53CD044EB9B}" srcOrd="1" destOrd="0" presId="urn:microsoft.com/office/officeart/2008/layout/HorizontalMultiLevelHierarchy"/>
    <dgm:cxn modelId="{435D222F-3EC0-4F7C-88F2-89A4D4930EE3}" type="presOf" srcId="{F73DB996-84A4-4298-B438-6A8EA5D3E247}" destId="{4C4391FC-1B87-459C-B5B4-794FB250BC2B}" srcOrd="0" destOrd="0" presId="urn:microsoft.com/office/officeart/2008/layout/HorizontalMultiLevelHierarchy"/>
    <dgm:cxn modelId="{F68E63AA-5DCB-4A09-936B-DA48DD73C7D7}" type="presOf" srcId="{5D32BC9A-709B-4DE1-A638-FA72717EF633}" destId="{8A98CAA2-25E8-4167-A4E1-FB9D9ACC29A8}" srcOrd="0" destOrd="0" presId="urn:microsoft.com/office/officeart/2008/layout/HorizontalMultiLevelHierarchy"/>
    <dgm:cxn modelId="{4101980F-D04B-4A6D-89A8-604173920833}" type="presOf" srcId="{D70893A3-E839-4BDC-9265-B53631743EAD}" destId="{583C270F-9014-499F-B005-ADF7920D8C11}" srcOrd="0" destOrd="0" presId="urn:microsoft.com/office/officeart/2008/layout/HorizontalMultiLevelHierarchy"/>
    <dgm:cxn modelId="{BD4FDEE7-34CC-4403-BC9D-87C78A6FC667}" srcId="{CB55F7EC-33E4-4C47-8AD4-75F5A8E0303D}" destId="{11A53FDD-AF73-4183-BF21-6849E0C8DCF5}" srcOrd="2" destOrd="0" parTransId="{2CEB9EBA-420A-41D0-A0B5-F79FC56689A5}" sibTransId="{65186645-E220-4956-8559-2B9FB10CC00A}"/>
    <dgm:cxn modelId="{B190434F-4534-4045-8758-5642A1A428A5}" type="presOf" srcId="{2CEB9EBA-420A-41D0-A0B5-F79FC56689A5}" destId="{BBE19A02-5386-4294-B5E9-8D21E86FA5DA}" srcOrd="1" destOrd="0" presId="urn:microsoft.com/office/officeart/2008/layout/HorizontalMultiLevelHierarchy"/>
    <dgm:cxn modelId="{8391E82F-C7B7-4877-B3B5-00229F57321A}" type="presOf" srcId="{F8902099-6EDA-45BB-9C7B-5A8076636320}" destId="{5ED8E833-35AB-4EED-B8A7-3F4CF0E6D42E}" srcOrd="1" destOrd="0" presId="urn:microsoft.com/office/officeart/2008/layout/HorizontalMultiLevelHierarchy"/>
    <dgm:cxn modelId="{CF7174D3-0A3C-442E-A4B3-53EA73D5067E}" type="presOf" srcId="{1BDBF80A-1C2E-4E92-92AF-207EDA90F793}" destId="{C7DC294F-51EA-48EA-80A7-FEDFB29B5679}" srcOrd="0" destOrd="0" presId="urn:microsoft.com/office/officeart/2008/layout/HorizontalMultiLevelHierarchy"/>
    <dgm:cxn modelId="{03E08D91-EF6B-4692-9AE5-42963F2939D4}" type="presOf" srcId="{4B4B9A2B-CE77-4B34-AC5A-A02284F662D2}" destId="{E71A0EDD-D653-45D9-A8C9-7E70F5BF72C0}" srcOrd="1" destOrd="0" presId="urn:microsoft.com/office/officeart/2008/layout/HorizontalMultiLevelHierarchy"/>
    <dgm:cxn modelId="{EFC3D612-1A4E-4542-91B6-CD62408FD6CE}" type="presOf" srcId="{C37877DE-B289-46A0-92E3-5E1869F20606}" destId="{E393FB0A-EA44-4F70-A08B-07FD6AEBEDCD}" srcOrd="1" destOrd="0" presId="urn:microsoft.com/office/officeart/2008/layout/HorizontalMultiLevelHierarchy"/>
    <dgm:cxn modelId="{D8C6F4B9-10C4-4527-95ED-3A75F7F8FA3A}" type="presOf" srcId="{F70F87A4-3BCA-4FA4-82C4-55447EDE6D47}" destId="{ECD83AEB-085F-4652-9050-A94D2C097078}" srcOrd="0" destOrd="0" presId="urn:microsoft.com/office/officeart/2008/layout/HorizontalMultiLevelHierarchy"/>
    <dgm:cxn modelId="{13F21CC6-3402-47CD-B7E9-BA74CD977D12}" srcId="{CB55F7EC-33E4-4C47-8AD4-75F5A8E0303D}" destId="{CA0E3F7A-013C-4130-B845-9728625BF3AF}" srcOrd="1" destOrd="0" parTransId="{6C7DDAB3-CDB3-4A47-A75F-B5E5E3EEF241}" sibTransId="{0CB27CF6-D576-4825-84F1-83108731A70E}"/>
    <dgm:cxn modelId="{B373B8BE-099F-4BB3-9067-E221121812E9}" type="presOf" srcId="{5E98A969-AE2F-4A27-A1DF-4A64D5F58CFD}" destId="{35402386-4E7F-45C9-8BC2-E37ED810432C}" srcOrd="0" destOrd="0" presId="urn:microsoft.com/office/officeart/2008/layout/HorizontalMultiLevelHierarchy"/>
    <dgm:cxn modelId="{D51C03C3-BB67-49C6-BDCF-B7B49BF5C94D}" type="presOf" srcId="{07EB288C-7D0B-495C-A6B4-1BAC21F6357A}" destId="{F1BBCB06-EC82-450A-955D-AED4DC0EC385}" srcOrd="1" destOrd="0" presId="urn:microsoft.com/office/officeart/2008/layout/HorizontalMultiLevelHierarchy"/>
    <dgm:cxn modelId="{39F685A9-4520-4695-B441-B33511C60076}" type="presOf" srcId="{5D935F0D-5E6E-4D05-AEDA-EE9BBF9A834C}" destId="{B438BEF3-739C-43DF-AB0A-567C2715F60D}" srcOrd="0" destOrd="0" presId="urn:microsoft.com/office/officeart/2008/layout/HorizontalMultiLevelHierarchy"/>
    <dgm:cxn modelId="{D670A9C7-43D7-455F-BB62-36D123A0DAC3}" type="presOf" srcId="{CA8C7DD8-CB3B-4F9F-8FB9-C07EFE14B65A}" destId="{790B25E1-79A5-4B48-87E7-428AEB3D471C}" srcOrd="0" destOrd="0" presId="urn:microsoft.com/office/officeart/2008/layout/HorizontalMultiLevelHierarchy"/>
    <dgm:cxn modelId="{06285318-BF1C-4F16-8690-875A0FD5160E}" type="presOf" srcId="{1486FB28-1E1A-4CEC-99BF-6A9B87FB7AF1}" destId="{8308F4FA-2024-42B5-B4A5-B197798D02E3}" srcOrd="0" destOrd="0" presId="urn:microsoft.com/office/officeart/2008/layout/HorizontalMultiLevelHierarchy"/>
    <dgm:cxn modelId="{4CF74C5E-D5B3-4B0A-A6AB-3658F0E31723}" type="presOf" srcId="{F8902099-6EDA-45BB-9C7B-5A8076636320}" destId="{D3AD689A-19BD-4495-BD35-FC5ED347BD19}" srcOrd="0" destOrd="0" presId="urn:microsoft.com/office/officeart/2008/layout/HorizontalMultiLevelHierarchy"/>
    <dgm:cxn modelId="{D9DC5E8B-7994-42C1-8245-32E0694FE96E}" type="presOf" srcId="{6C7DDAB3-CDB3-4A47-A75F-B5E5E3EEF241}" destId="{7E327C57-5AF6-4A84-8C6D-0BFD71C67587}" srcOrd="1" destOrd="0" presId="urn:microsoft.com/office/officeart/2008/layout/HorizontalMultiLevelHierarchy"/>
    <dgm:cxn modelId="{85B44263-34FE-4792-9867-11AC77F8DC45}" srcId="{CA0E3F7A-013C-4130-B845-9728625BF3AF}" destId="{D51A9E2A-692D-411C-9DA3-484B85E7D0F7}" srcOrd="1" destOrd="0" parTransId="{C37877DE-B289-46A0-92E3-5E1869F20606}" sibTransId="{BB5DBAF3-C878-4EC7-BB32-09FE161679E1}"/>
    <dgm:cxn modelId="{C7D7A042-7363-4EED-973D-D420613BEB54}" type="presOf" srcId="{F70F87A4-3BCA-4FA4-82C4-55447EDE6D47}" destId="{1FBBB5AA-B6D8-478B-9BCC-87AB3C10D14C}" srcOrd="1" destOrd="0" presId="urn:microsoft.com/office/officeart/2008/layout/HorizontalMultiLevelHierarchy"/>
    <dgm:cxn modelId="{7F843F01-EE0D-47C9-93B0-88D8805B561C}" type="presOf" srcId="{CB55F7EC-33E4-4C47-8AD4-75F5A8E0303D}" destId="{4CF0E44C-034B-4D0D-A506-978CD8D533FD}" srcOrd="0" destOrd="0" presId="urn:microsoft.com/office/officeart/2008/layout/HorizontalMultiLevelHierarchy"/>
    <dgm:cxn modelId="{7BD5CE2F-5ECF-4609-858A-DA556C7623FE}" type="presOf" srcId="{0D1A14B7-B55A-48BD-B9C5-5CCB1B8A0EAE}" destId="{2D9F466A-9A3B-4127-8703-D1CAF28B7E83}" srcOrd="1" destOrd="0" presId="urn:microsoft.com/office/officeart/2008/layout/HorizontalMultiLevelHierarchy"/>
    <dgm:cxn modelId="{DBF91272-EB21-4377-9EC2-1BB821AF59C4}" srcId="{11A53FDD-AF73-4183-BF21-6849E0C8DCF5}" destId="{2FC1470D-DEB0-4917-8FE2-E7F7B0B2DD41}" srcOrd="1" destOrd="0" parTransId="{07AF3BDC-1066-4742-A2B1-3B600AA9AB42}" sibTransId="{57666A76-F155-4ED7-A79D-ED1994A93FED}"/>
    <dgm:cxn modelId="{19944463-7E9D-409D-B3B1-10DBB2222A10}" type="presOf" srcId="{2FC1470D-DEB0-4917-8FE2-E7F7B0B2DD41}" destId="{9E0AEA2B-6EB4-4953-8877-7B8FFD7576E2}" srcOrd="0" destOrd="0" presId="urn:microsoft.com/office/officeart/2008/layout/HorizontalMultiLevelHierarchy"/>
    <dgm:cxn modelId="{B2E40CD4-2C04-4918-BA78-6C19D9F8ADD4}" type="presOf" srcId="{01C4AA48-1AB7-4BFB-9334-3C9948570FC7}" destId="{C004537B-AB98-4FFB-8622-990B7300A9F5}" srcOrd="0" destOrd="0" presId="urn:microsoft.com/office/officeart/2008/layout/HorizontalMultiLevelHierarchy"/>
    <dgm:cxn modelId="{14C15A60-3D44-4240-8F6E-43CAE02FFD4C}" type="presOf" srcId="{6911DBB9-67D0-4DED-84CB-39D1B591A9ED}" destId="{3B1DCD7B-8336-4365-9384-F7A7392FF39D}" srcOrd="0" destOrd="0" presId="urn:microsoft.com/office/officeart/2008/layout/HorizontalMultiLevelHierarchy"/>
    <dgm:cxn modelId="{3A7192E4-6BF5-4D44-988D-A223AD2654EB}" srcId="{CA0E3F7A-013C-4130-B845-9728625BF3AF}" destId="{01C4AA48-1AB7-4BFB-9334-3C9948570FC7}" srcOrd="0" destOrd="0" parTransId="{168D28F3-5000-4898-A242-1A8A0C61BE08}" sibTransId="{C67F31F6-91A0-4401-A9E0-190B2DF2347C}"/>
    <dgm:cxn modelId="{A27058E1-8B9D-457F-9529-FB71D75C3B9F}" type="presOf" srcId="{D6F19C5A-88E4-42CE-8DD7-5F9D533AE36A}" destId="{554EAB84-8CCE-40A4-898D-47E79EC74787}" srcOrd="1" destOrd="0" presId="urn:microsoft.com/office/officeart/2008/layout/HorizontalMultiLevelHierarchy"/>
    <dgm:cxn modelId="{C3A22A78-ED49-4239-908D-7006878A81AC}" srcId="{11A53FDD-AF73-4183-BF21-6849E0C8DCF5}" destId="{12650D92-1ED8-440C-A5CF-4EF2E889571C}" srcOrd="2" destOrd="0" parTransId="{74DAE48F-77BA-456D-A7AC-64CF0EA7FAD2}" sibTransId="{52E02C0D-6602-4F19-A8AF-09555EEA9906}"/>
    <dgm:cxn modelId="{2A25ADE6-6957-41FE-9CD8-75E39AFF6D4C}" type="presOf" srcId="{D51A9E2A-692D-411C-9DA3-484B85E7D0F7}" destId="{76FEB2F4-A1DF-4577-A2A9-C7EA4226B1E3}" srcOrd="0" destOrd="0" presId="urn:microsoft.com/office/officeart/2008/layout/HorizontalMultiLevelHierarchy"/>
    <dgm:cxn modelId="{F6DA5BB3-B237-4091-887F-396E5A4E6AF0}" srcId="{1347B85A-55FC-4654-952A-20AE4E11E794}" destId="{7EB68EA0-4569-4701-85AF-7BA0FA50FFDB}" srcOrd="1" destOrd="0" parTransId="{2103F4EF-7184-4792-A04D-44A1957ADECF}" sibTransId="{5EEBE212-26D0-4826-8DBB-ADEF33B6E5A3}"/>
    <dgm:cxn modelId="{DD86F35F-8229-4EE4-8357-2795100C3D4A}" type="presOf" srcId="{41ABC8FB-323D-4D1A-9AE6-394F824F7963}" destId="{4FCC256A-F4FA-4E01-925B-0302D74D2B0D}" srcOrd="0" destOrd="0" presId="urn:microsoft.com/office/officeart/2008/layout/HorizontalMultiLevelHierarchy"/>
    <dgm:cxn modelId="{10FBED08-58BF-4A6F-8F76-D641DE6BE0AE}" type="presOf" srcId="{2103F4EF-7184-4792-A04D-44A1957ADECF}" destId="{F434851C-E43F-4032-8362-61CB63D0B120}" srcOrd="0" destOrd="0" presId="urn:microsoft.com/office/officeart/2008/layout/HorizontalMultiLevelHierarchy"/>
    <dgm:cxn modelId="{DA44B4E9-10C1-43B8-AC4F-D4501A296FEF}" type="presOf" srcId="{1486FB28-1E1A-4CEC-99BF-6A9B87FB7AF1}" destId="{C04740DD-0848-4597-B1C4-EC9F70D660B3}" srcOrd="1" destOrd="0" presId="urn:microsoft.com/office/officeart/2008/layout/HorizontalMultiLevelHierarchy"/>
    <dgm:cxn modelId="{0CF648C3-D82E-45A7-851C-037D0A4A97AD}" type="presOf" srcId="{74DAE48F-77BA-456D-A7AC-64CF0EA7FAD2}" destId="{AFD305C8-1C58-4967-9989-83870C88F0BB}" srcOrd="0" destOrd="0" presId="urn:microsoft.com/office/officeart/2008/layout/HorizontalMultiLevelHierarchy"/>
    <dgm:cxn modelId="{BEE31BF9-2EBD-45E1-B45B-DA9C25921E67}" type="presOf" srcId="{07AF3BDC-1066-4742-A2B1-3B600AA9AB42}" destId="{15862885-37BB-4300-A701-D84F6F6D76DA}" srcOrd="0" destOrd="0" presId="urn:microsoft.com/office/officeart/2008/layout/HorizontalMultiLevelHierarchy"/>
    <dgm:cxn modelId="{9AFC5A64-F30F-473A-840D-6D22E3745437}" type="presOf" srcId="{2CEB9EBA-420A-41D0-A0B5-F79FC56689A5}" destId="{52A1A66E-B66B-4279-9256-8EC871275F0F}" srcOrd="0" destOrd="0" presId="urn:microsoft.com/office/officeart/2008/layout/HorizontalMultiLevelHierarchy"/>
    <dgm:cxn modelId="{B65DCF6B-9AD7-4D23-8908-721BC1C6331A}" type="presOf" srcId="{89B58ECF-6090-4151-B5BF-08D8EC26DF5C}" destId="{84AC9F31-09DF-498A-9750-168978CD50B3}" srcOrd="0" destOrd="0" presId="urn:microsoft.com/office/officeart/2008/layout/HorizontalMultiLevelHierarchy"/>
    <dgm:cxn modelId="{B199EEDE-FC5F-4511-AF25-4C0EF71AF429}" srcId="{CB55F7EC-33E4-4C47-8AD4-75F5A8E0303D}" destId="{D70893A3-E839-4BDC-9265-B53631743EAD}" srcOrd="3" destOrd="0" parTransId="{F8902099-6EDA-45BB-9C7B-5A8076636320}" sibTransId="{F05657D6-5045-40EE-ABB5-70EFC095D20C}"/>
    <dgm:cxn modelId="{EA99F9AE-F2D5-44A8-9A51-AAF5B3D11009}" srcId="{6911DBB9-67D0-4DED-84CB-39D1B591A9ED}" destId="{CA8C7DD8-CB3B-4F9F-8FB9-C07EFE14B65A}" srcOrd="4" destOrd="0" parTransId="{D6F19C5A-88E4-42CE-8DD7-5F9D533AE36A}" sibTransId="{5E71C595-CB68-4BC1-8D0E-EB8F0DDF68E8}"/>
    <dgm:cxn modelId="{65556917-86B8-4086-BFFB-B0E0116E30C8}" srcId="{6911DBB9-67D0-4DED-84CB-39D1B591A9ED}" destId="{D23EFA3F-7E6A-4E75-B3CA-F013DEC2DA67}" srcOrd="2" destOrd="0" parTransId="{C470D302-764C-4E46-BE19-2569E14CD6FD}" sibTransId="{E60C4AAF-6575-463F-8E44-0FB115BEA589}"/>
    <dgm:cxn modelId="{7E1958F4-90AB-4D8F-8360-03823D0F8289}" type="presOf" srcId="{168D28F3-5000-4898-A242-1A8A0C61BE08}" destId="{AAA0419F-C20D-4754-A35E-290146849E9B}" srcOrd="0" destOrd="0" presId="urn:microsoft.com/office/officeart/2008/layout/HorizontalMultiLevelHierarchy"/>
    <dgm:cxn modelId="{2232B903-620C-4A82-BF87-4F0BBECD25E6}" type="presOf" srcId="{0D1A14B7-B55A-48BD-B9C5-5CCB1B8A0EAE}" destId="{58D1E358-760E-4A09-8F0C-423B6DA9BBC6}" srcOrd="0" destOrd="0" presId="urn:microsoft.com/office/officeart/2008/layout/HorizontalMultiLevelHierarchy"/>
    <dgm:cxn modelId="{37A523C5-FA49-4B1D-9588-1E0BE717B3EC}" type="presOf" srcId="{6C7DDAB3-CDB3-4A47-A75F-B5E5E3EEF241}" destId="{76B091CC-29F1-4A68-A57B-2B1E5771FD3C}" srcOrd="0" destOrd="0" presId="urn:microsoft.com/office/officeart/2008/layout/HorizontalMultiLevelHierarchy"/>
    <dgm:cxn modelId="{F0DEDBAD-C56B-4FEA-ABDB-3392C7983D5C}" type="presOf" srcId="{3235F026-97CB-4A5F-A737-D5E7C7AC254E}" destId="{C25F5A40-1226-4B61-B4E3-09A477468683}" srcOrd="0" destOrd="0" presId="urn:microsoft.com/office/officeart/2008/layout/HorizontalMultiLevelHierarchy"/>
    <dgm:cxn modelId="{A9A1B5FB-52DB-444F-AA8D-AE6536DF97DB}" type="presOf" srcId="{D6F19C5A-88E4-42CE-8DD7-5F9D533AE36A}" destId="{811B75A5-EB1F-44EF-8D8D-2F17308702EB}" srcOrd="0" destOrd="0" presId="urn:microsoft.com/office/officeart/2008/layout/HorizontalMultiLevelHierarchy"/>
    <dgm:cxn modelId="{5F46EA21-BC04-4F82-9FBB-0745A132F6E9}" type="presOf" srcId="{EDCF6DBF-1DC3-4A23-9BD5-486E3FB7875B}" destId="{C0BBBB49-06B2-4F43-9A8E-4FEAA7352B85}" srcOrd="0" destOrd="0" presId="urn:microsoft.com/office/officeart/2008/layout/HorizontalMultiLevelHierarchy"/>
    <dgm:cxn modelId="{5EB00618-6CF7-4789-9A48-2F774BAFC3B8}" srcId="{1347B85A-55FC-4654-952A-20AE4E11E794}" destId="{DC0004E0-F116-46E7-96BE-271D2E3D878C}" srcOrd="0" destOrd="0" parTransId="{EDCF6DBF-1DC3-4A23-9BD5-486E3FB7875B}" sibTransId="{1D88AE4B-DD2D-4A02-BF5E-91BCB358CE8E}"/>
    <dgm:cxn modelId="{F1F6B506-3038-48F7-A0F0-794A246E5933}" srcId="{11A53FDD-AF73-4183-BF21-6849E0C8DCF5}" destId="{F73DB996-84A4-4298-B438-6A8EA5D3E247}" srcOrd="0" destOrd="0" parTransId="{07EB288C-7D0B-495C-A6B4-1BAC21F6357A}" sibTransId="{5838E6AD-7B39-400E-9527-55E34936502D}"/>
    <dgm:cxn modelId="{3CCA3958-C824-4283-86A7-20A1BADB19E6}" type="presOf" srcId="{925AC6BA-F6BF-4DC2-9E20-0CB9D3D91BA1}" destId="{F3D6A0BD-11BA-4BBB-982A-B5B990328D5A}" srcOrd="1" destOrd="0" presId="urn:microsoft.com/office/officeart/2008/layout/HorizontalMultiLevelHierarchy"/>
    <dgm:cxn modelId="{34168EDE-073E-4877-8CBE-9793FB423D98}" type="presOf" srcId="{4B4B9A2B-CE77-4B34-AC5A-A02284F662D2}" destId="{0D182EFA-D9CF-4723-A1CB-643C66D1FA54}" srcOrd="0" destOrd="0" presId="urn:microsoft.com/office/officeart/2008/layout/HorizontalMultiLevelHierarchy"/>
    <dgm:cxn modelId="{FE6633B8-669C-4407-B7A4-69E66AA71A50}" type="presOf" srcId="{0374CD70-BA64-4B5C-99C4-93452E03C1E0}" destId="{475A2050-9185-4CFC-B8EA-176FA9F08703}" srcOrd="0" destOrd="0" presId="urn:microsoft.com/office/officeart/2008/layout/HorizontalMultiLevelHierarchy"/>
    <dgm:cxn modelId="{156EA7BD-FB1C-4611-A4DA-E5A3E4558135}" srcId="{6911DBB9-67D0-4DED-84CB-39D1B591A9ED}" destId="{55FBB843-6CE8-47F4-8A04-B48374EBD964}" srcOrd="3" destOrd="0" parTransId="{F70F87A4-3BCA-4FA4-82C4-55447EDE6D47}" sibTransId="{EB4018D5-6FBD-48B9-89FE-2C73AC7DC552}"/>
    <dgm:cxn modelId="{05472A9B-27C1-4E6B-9DEA-8477BEDE1BAF}" type="presParOf" srcId="{C7DC294F-51EA-48EA-80A7-FEDFB29B5679}" destId="{E44445B1-D63A-437A-B794-A654AE689DBD}" srcOrd="0" destOrd="0" presId="urn:microsoft.com/office/officeart/2008/layout/HorizontalMultiLevelHierarchy"/>
    <dgm:cxn modelId="{BC63FA34-245A-4F39-B086-D648E0C9F17B}" type="presParOf" srcId="{E44445B1-D63A-437A-B794-A654AE689DBD}" destId="{4CF0E44C-034B-4D0D-A506-978CD8D533FD}" srcOrd="0" destOrd="0" presId="urn:microsoft.com/office/officeart/2008/layout/HorizontalMultiLevelHierarchy"/>
    <dgm:cxn modelId="{80A906B9-FF4F-49D4-B460-33652C2EA15C}" type="presParOf" srcId="{E44445B1-D63A-437A-B794-A654AE689DBD}" destId="{A66F1FC1-4B26-4510-A3BC-04D9F6B11877}" srcOrd="1" destOrd="0" presId="urn:microsoft.com/office/officeart/2008/layout/HorizontalMultiLevelHierarchy"/>
    <dgm:cxn modelId="{A5426483-4027-431C-BA77-1A9D2BBB0B0F}" type="presParOf" srcId="{A66F1FC1-4B26-4510-A3BC-04D9F6B11877}" destId="{DB6AF9D6-1AC8-4FF2-8AF7-8E0D7D46EC06}" srcOrd="0" destOrd="0" presId="urn:microsoft.com/office/officeart/2008/layout/HorizontalMultiLevelHierarchy"/>
    <dgm:cxn modelId="{B1E4B951-7012-4195-BA07-0D9E5C3E5112}" type="presParOf" srcId="{DB6AF9D6-1AC8-4FF2-8AF7-8E0D7D46EC06}" destId="{F3D6A0BD-11BA-4BBB-982A-B5B990328D5A}" srcOrd="0" destOrd="0" presId="urn:microsoft.com/office/officeart/2008/layout/HorizontalMultiLevelHierarchy"/>
    <dgm:cxn modelId="{920B8B5A-D716-4AF2-BCF5-C0AC65E43A7C}" type="presParOf" srcId="{A66F1FC1-4B26-4510-A3BC-04D9F6B11877}" destId="{9A1CAA30-2769-45BA-BE5E-3283D319CEB3}" srcOrd="1" destOrd="0" presId="urn:microsoft.com/office/officeart/2008/layout/HorizontalMultiLevelHierarchy"/>
    <dgm:cxn modelId="{D2373AD9-B5CF-4F77-80F0-6ED1F07D17EA}" type="presParOf" srcId="{9A1CAA30-2769-45BA-BE5E-3283D319CEB3}" destId="{3B1DCD7B-8336-4365-9384-F7A7392FF39D}" srcOrd="0" destOrd="0" presId="urn:microsoft.com/office/officeart/2008/layout/HorizontalMultiLevelHierarchy"/>
    <dgm:cxn modelId="{E9B870DF-8BC5-4868-A638-F8285CEDCB82}" type="presParOf" srcId="{9A1CAA30-2769-45BA-BE5E-3283D319CEB3}" destId="{97610A6C-149A-423D-8FA4-29034C70F898}" srcOrd="1" destOrd="0" presId="urn:microsoft.com/office/officeart/2008/layout/HorizontalMultiLevelHierarchy"/>
    <dgm:cxn modelId="{499A2339-04B1-4F43-AC42-0972FDD5D667}" type="presParOf" srcId="{97610A6C-149A-423D-8FA4-29034C70F898}" destId="{8308F4FA-2024-42B5-B4A5-B197798D02E3}" srcOrd="0" destOrd="0" presId="urn:microsoft.com/office/officeart/2008/layout/HorizontalMultiLevelHierarchy"/>
    <dgm:cxn modelId="{FEAFD657-7A95-42C4-8BDE-268D39B29AA9}" type="presParOf" srcId="{8308F4FA-2024-42B5-B4A5-B197798D02E3}" destId="{C04740DD-0848-4597-B1C4-EC9F70D660B3}" srcOrd="0" destOrd="0" presId="urn:microsoft.com/office/officeart/2008/layout/HorizontalMultiLevelHierarchy"/>
    <dgm:cxn modelId="{2CB4C514-E559-45E1-81F8-EC02EDFA65F1}" type="presParOf" srcId="{97610A6C-149A-423D-8FA4-29034C70F898}" destId="{C6FF3223-A652-4307-AE12-BE1950E50515}" srcOrd="1" destOrd="0" presId="urn:microsoft.com/office/officeart/2008/layout/HorizontalMultiLevelHierarchy"/>
    <dgm:cxn modelId="{0D14A83D-EFC6-4B2C-BB08-F628A730CC0F}" type="presParOf" srcId="{C6FF3223-A652-4307-AE12-BE1950E50515}" destId="{35402386-4E7F-45C9-8BC2-E37ED810432C}" srcOrd="0" destOrd="0" presId="urn:microsoft.com/office/officeart/2008/layout/HorizontalMultiLevelHierarchy"/>
    <dgm:cxn modelId="{C1E77B68-1C2B-4CCE-8090-34E139E1D0D8}" type="presParOf" srcId="{C6FF3223-A652-4307-AE12-BE1950E50515}" destId="{5EDC41BD-EDD6-4CBD-945C-68906D5E866F}" srcOrd="1" destOrd="0" presId="urn:microsoft.com/office/officeart/2008/layout/HorizontalMultiLevelHierarchy"/>
    <dgm:cxn modelId="{A8C4B496-2617-42AE-8C83-954BF8800AE1}" type="presParOf" srcId="{97610A6C-149A-423D-8FA4-29034C70F898}" destId="{58901CDD-89E0-4F4F-966E-052A4B3775C0}" srcOrd="2" destOrd="0" presId="urn:microsoft.com/office/officeart/2008/layout/HorizontalMultiLevelHierarchy"/>
    <dgm:cxn modelId="{32590904-D145-48F0-A001-8867ACDE675D}" type="presParOf" srcId="{58901CDD-89E0-4F4F-966E-052A4B3775C0}" destId="{607EE55F-760F-47EA-8492-77064A0D155E}" srcOrd="0" destOrd="0" presId="urn:microsoft.com/office/officeart/2008/layout/HorizontalMultiLevelHierarchy"/>
    <dgm:cxn modelId="{AA3D18B1-2BC7-4A88-98A7-0AD81082BC94}" type="presParOf" srcId="{97610A6C-149A-423D-8FA4-29034C70F898}" destId="{FD1BD156-B66A-46DF-BB02-A0858FBEB830}" srcOrd="3" destOrd="0" presId="urn:microsoft.com/office/officeart/2008/layout/HorizontalMultiLevelHierarchy"/>
    <dgm:cxn modelId="{988EF707-29DD-4428-B025-7590E961415D}" type="presParOf" srcId="{FD1BD156-B66A-46DF-BB02-A0858FBEB830}" destId="{84AC9F31-09DF-498A-9750-168978CD50B3}" srcOrd="0" destOrd="0" presId="urn:microsoft.com/office/officeart/2008/layout/HorizontalMultiLevelHierarchy"/>
    <dgm:cxn modelId="{1E5084AE-1ADA-41F6-9027-6012DB72FB40}" type="presParOf" srcId="{FD1BD156-B66A-46DF-BB02-A0858FBEB830}" destId="{2E341651-7FA0-4DAF-B2C7-42B1ED9D5F52}" srcOrd="1" destOrd="0" presId="urn:microsoft.com/office/officeart/2008/layout/HorizontalMultiLevelHierarchy"/>
    <dgm:cxn modelId="{DA006F95-ACD8-49A7-93E7-E69EF077FD78}" type="presParOf" srcId="{97610A6C-149A-423D-8FA4-29034C70F898}" destId="{1C1872F5-75E2-45B8-8CC3-620A8D67DA5A}" srcOrd="4" destOrd="0" presId="urn:microsoft.com/office/officeart/2008/layout/HorizontalMultiLevelHierarchy"/>
    <dgm:cxn modelId="{DC978665-7518-42E8-819D-32CC5D2D7AD0}" type="presParOf" srcId="{1C1872F5-75E2-45B8-8CC3-620A8D67DA5A}" destId="{02E7D13D-C5A7-460C-8F7F-99C058C7A6B6}" srcOrd="0" destOrd="0" presId="urn:microsoft.com/office/officeart/2008/layout/HorizontalMultiLevelHierarchy"/>
    <dgm:cxn modelId="{E6FC6B31-415A-42AF-8969-009673F4FD1C}" type="presParOf" srcId="{97610A6C-149A-423D-8FA4-29034C70F898}" destId="{7A52BABA-FB4D-4820-8DE5-4C128C3816A6}" srcOrd="5" destOrd="0" presId="urn:microsoft.com/office/officeart/2008/layout/HorizontalMultiLevelHierarchy"/>
    <dgm:cxn modelId="{370AA8E6-3D63-42C1-A754-340C483EF4E1}" type="presParOf" srcId="{7A52BABA-FB4D-4820-8DE5-4C128C3816A6}" destId="{ED20A038-F4B2-4E98-AB0A-ED9D547B3D9B}" srcOrd="0" destOrd="0" presId="urn:microsoft.com/office/officeart/2008/layout/HorizontalMultiLevelHierarchy"/>
    <dgm:cxn modelId="{3918DF78-C3FD-435C-8448-640A8CDE1AE1}" type="presParOf" srcId="{7A52BABA-FB4D-4820-8DE5-4C128C3816A6}" destId="{E59C248C-2145-49E7-81D6-8DBFAFA2364E}" srcOrd="1" destOrd="0" presId="urn:microsoft.com/office/officeart/2008/layout/HorizontalMultiLevelHierarchy"/>
    <dgm:cxn modelId="{ECA7F173-D9C6-4F1E-BF17-8CBFBDDC1CD4}" type="presParOf" srcId="{97610A6C-149A-423D-8FA4-29034C70F898}" destId="{ECD83AEB-085F-4652-9050-A94D2C097078}" srcOrd="6" destOrd="0" presId="urn:microsoft.com/office/officeart/2008/layout/HorizontalMultiLevelHierarchy"/>
    <dgm:cxn modelId="{01C79BB1-4711-4EC2-84D0-C4428E4B8475}" type="presParOf" srcId="{ECD83AEB-085F-4652-9050-A94D2C097078}" destId="{1FBBB5AA-B6D8-478B-9BCC-87AB3C10D14C}" srcOrd="0" destOrd="0" presId="urn:microsoft.com/office/officeart/2008/layout/HorizontalMultiLevelHierarchy"/>
    <dgm:cxn modelId="{1698FAE6-15DC-46A9-87ED-CE6E5C92BCDE}" type="presParOf" srcId="{97610A6C-149A-423D-8FA4-29034C70F898}" destId="{21C940D5-4E8D-402B-ABDF-33EA277C3FA4}" srcOrd="7" destOrd="0" presId="urn:microsoft.com/office/officeart/2008/layout/HorizontalMultiLevelHierarchy"/>
    <dgm:cxn modelId="{C3FD53E6-147D-46E1-A941-36AAB7A7852C}" type="presParOf" srcId="{21C940D5-4E8D-402B-ABDF-33EA277C3FA4}" destId="{1A84AD65-F209-4307-B48C-C773DFB1A0E9}" srcOrd="0" destOrd="0" presId="urn:microsoft.com/office/officeart/2008/layout/HorizontalMultiLevelHierarchy"/>
    <dgm:cxn modelId="{97E3EE65-CF6B-40D4-BB66-B1147F37E79E}" type="presParOf" srcId="{21C940D5-4E8D-402B-ABDF-33EA277C3FA4}" destId="{5645A2B7-E7E2-4343-A2D5-466F8959408F}" srcOrd="1" destOrd="0" presId="urn:microsoft.com/office/officeart/2008/layout/HorizontalMultiLevelHierarchy"/>
    <dgm:cxn modelId="{5D1CC76B-3811-411F-ADFA-A8386A6161DA}" type="presParOf" srcId="{97610A6C-149A-423D-8FA4-29034C70F898}" destId="{811B75A5-EB1F-44EF-8D8D-2F17308702EB}" srcOrd="8" destOrd="0" presId="urn:microsoft.com/office/officeart/2008/layout/HorizontalMultiLevelHierarchy"/>
    <dgm:cxn modelId="{84752767-3FDF-44FB-B080-E828B0F9EF1C}" type="presParOf" srcId="{811B75A5-EB1F-44EF-8D8D-2F17308702EB}" destId="{554EAB84-8CCE-40A4-898D-47E79EC74787}" srcOrd="0" destOrd="0" presId="urn:microsoft.com/office/officeart/2008/layout/HorizontalMultiLevelHierarchy"/>
    <dgm:cxn modelId="{F953A84F-CFDA-43DA-A582-5F07FF39C65B}" type="presParOf" srcId="{97610A6C-149A-423D-8FA4-29034C70F898}" destId="{9E581D73-1E39-4D70-8437-B294C9AF3814}" srcOrd="9" destOrd="0" presId="urn:microsoft.com/office/officeart/2008/layout/HorizontalMultiLevelHierarchy"/>
    <dgm:cxn modelId="{078A0B2E-BB1D-44A6-854E-A6044D58594E}" type="presParOf" srcId="{9E581D73-1E39-4D70-8437-B294C9AF3814}" destId="{790B25E1-79A5-4B48-87E7-428AEB3D471C}" srcOrd="0" destOrd="0" presId="urn:microsoft.com/office/officeart/2008/layout/HorizontalMultiLevelHierarchy"/>
    <dgm:cxn modelId="{416A8706-89FF-4313-8EAB-1426EEA81415}" type="presParOf" srcId="{9E581D73-1E39-4D70-8437-B294C9AF3814}" destId="{B2971C70-4EA5-441A-B1DF-B0E007C1DEF6}" srcOrd="1" destOrd="0" presId="urn:microsoft.com/office/officeart/2008/layout/HorizontalMultiLevelHierarchy"/>
    <dgm:cxn modelId="{3FBD99F2-D121-4FB2-A169-2CABBF103245}" type="presParOf" srcId="{97610A6C-149A-423D-8FA4-29034C70F898}" destId="{88D2FEF9-243B-4ED4-B03D-3CF7A86539E5}" srcOrd="10" destOrd="0" presId="urn:microsoft.com/office/officeart/2008/layout/HorizontalMultiLevelHierarchy"/>
    <dgm:cxn modelId="{817A3FD3-D7EB-41D3-BC23-C59EE1EB14B4}" type="presParOf" srcId="{88D2FEF9-243B-4ED4-B03D-3CF7A86539E5}" destId="{3F629BFD-C137-4E52-80AC-8D43A22D52FE}" srcOrd="0" destOrd="0" presId="urn:microsoft.com/office/officeart/2008/layout/HorizontalMultiLevelHierarchy"/>
    <dgm:cxn modelId="{A43FDC60-26DF-4C80-AFB3-0253059EDA10}" type="presParOf" srcId="{97610A6C-149A-423D-8FA4-29034C70F898}" destId="{34795DF2-CF17-435C-BC6A-B0708625E6AC}" srcOrd="11" destOrd="0" presId="urn:microsoft.com/office/officeart/2008/layout/HorizontalMultiLevelHierarchy"/>
    <dgm:cxn modelId="{B9C996B4-28AD-4E00-ACE4-E66D4F794AC0}" type="presParOf" srcId="{34795DF2-CF17-435C-BC6A-B0708625E6AC}" destId="{8A98CAA2-25E8-4167-A4E1-FB9D9ACC29A8}" srcOrd="0" destOrd="0" presId="urn:microsoft.com/office/officeart/2008/layout/HorizontalMultiLevelHierarchy"/>
    <dgm:cxn modelId="{859AF96D-F1E5-469D-BCF6-D37A60A5B336}" type="presParOf" srcId="{34795DF2-CF17-435C-BC6A-B0708625E6AC}" destId="{C22AA226-D5E9-4E91-89E5-B15C95A7732C}" srcOrd="1" destOrd="0" presId="urn:microsoft.com/office/officeart/2008/layout/HorizontalMultiLevelHierarchy"/>
    <dgm:cxn modelId="{490FBD8C-DD5F-49A3-9700-501D092D0D06}" type="presParOf" srcId="{A66F1FC1-4B26-4510-A3BC-04D9F6B11877}" destId="{76B091CC-29F1-4A68-A57B-2B1E5771FD3C}" srcOrd="2" destOrd="0" presId="urn:microsoft.com/office/officeart/2008/layout/HorizontalMultiLevelHierarchy"/>
    <dgm:cxn modelId="{3F5FC9F6-17DF-4A69-B135-C32A80D577A8}" type="presParOf" srcId="{76B091CC-29F1-4A68-A57B-2B1E5771FD3C}" destId="{7E327C57-5AF6-4A84-8C6D-0BFD71C67587}" srcOrd="0" destOrd="0" presId="urn:microsoft.com/office/officeart/2008/layout/HorizontalMultiLevelHierarchy"/>
    <dgm:cxn modelId="{6282B285-2D2B-4CF6-A6AF-55D81671CEE9}" type="presParOf" srcId="{A66F1FC1-4B26-4510-A3BC-04D9F6B11877}" destId="{DF5E8C59-FE7B-4357-84DB-51D0578E0432}" srcOrd="3" destOrd="0" presId="urn:microsoft.com/office/officeart/2008/layout/HorizontalMultiLevelHierarchy"/>
    <dgm:cxn modelId="{CD8EE2A0-E48B-4BD5-BCEC-4A837CF8D31B}" type="presParOf" srcId="{DF5E8C59-FE7B-4357-84DB-51D0578E0432}" destId="{0987A281-9444-4914-B850-84C940AAC8D7}" srcOrd="0" destOrd="0" presId="urn:microsoft.com/office/officeart/2008/layout/HorizontalMultiLevelHierarchy"/>
    <dgm:cxn modelId="{79A8FB06-6853-4E67-A16C-27A189B86888}" type="presParOf" srcId="{DF5E8C59-FE7B-4357-84DB-51D0578E0432}" destId="{4387CE84-7DEF-4185-9E10-E2A0A103C167}" srcOrd="1" destOrd="0" presId="urn:microsoft.com/office/officeart/2008/layout/HorizontalMultiLevelHierarchy"/>
    <dgm:cxn modelId="{9FD3AC06-C9B1-4BFF-BBC2-524E4B7A4223}" type="presParOf" srcId="{4387CE84-7DEF-4185-9E10-E2A0A103C167}" destId="{AAA0419F-C20D-4754-A35E-290146849E9B}" srcOrd="0" destOrd="0" presId="urn:microsoft.com/office/officeart/2008/layout/HorizontalMultiLevelHierarchy"/>
    <dgm:cxn modelId="{788C681B-4672-4E6B-8290-A89B9248A0D5}" type="presParOf" srcId="{AAA0419F-C20D-4754-A35E-290146849E9B}" destId="{46EC0122-F185-49F7-90B6-E53CD044EB9B}" srcOrd="0" destOrd="0" presId="urn:microsoft.com/office/officeart/2008/layout/HorizontalMultiLevelHierarchy"/>
    <dgm:cxn modelId="{7A11AD75-5124-4FF9-B516-719F25D56FD1}" type="presParOf" srcId="{4387CE84-7DEF-4185-9E10-E2A0A103C167}" destId="{5CCAA50B-A52B-4406-A974-0EE16B322A77}" srcOrd="1" destOrd="0" presId="urn:microsoft.com/office/officeart/2008/layout/HorizontalMultiLevelHierarchy"/>
    <dgm:cxn modelId="{0A2E060D-096F-4271-AF92-BB4034422F69}" type="presParOf" srcId="{5CCAA50B-A52B-4406-A974-0EE16B322A77}" destId="{C004537B-AB98-4FFB-8622-990B7300A9F5}" srcOrd="0" destOrd="0" presId="urn:microsoft.com/office/officeart/2008/layout/HorizontalMultiLevelHierarchy"/>
    <dgm:cxn modelId="{989368F2-75DC-44BA-A62B-2D9ED29B3EDE}" type="presParOf" srcId="{5CCAA50B-A52B-4406-A974-0EE16B322A77}" destId="{3E403148-4B79-44F8-AA69-8D8A966AE2EB}" srcOrd="1" destOrd="0" presId="urn:microsoft.com/office/officeart/2008/layout/HorizontalMultiLevelHierarchy"/>
    <dgm:cxn modelId="{370F2EF3-28B9-409B-9551-81513C81426B}" type="presParOf" srcId="{4387CE84-7DEF-4185-9E10-E2A0A103C167}" destId="{5BB8FAAD-6629-425D-8D82-CE5887EC2496}" srcOrd="2" destOrd="0" presId="urn:microsoft.com/office/officeart/2008/layout/HorizontalMultiLevelHierarchy"/>
    <dgm:cxn modelId="{7B78D07C-D78A-482D-A70A-67DD5656E05F}" type="presParOf" srcId="{5BB8FAAD-6629-425D-8D82-CE5887EC2496}" destId="{E393FB0A-EA44-4F70-A08B-07FD6AEBEDCD}" srcOrd="0" destOrd="0" presId="urn:microsoft.com/office/officeart/2008/layout/HorizontalMultiLevelHierarchy"/>
    <dgm:cxn modelId="{66386015-7FDD-4A1D-AC5D-62AD2294D271}" type="presParOf" srcId="{4387CE84-7DEF-4185-9E10-E2A0A103C167}" destId="{D1C7FD03-148D-4A9F-82CC-E92D8C2AA82D}" srcOrd="3" destOrd="0" presId="urn:microsoft.com/office/officeart/2008/layout/HorizontalMultiLevelHierarchy"/>
    <dgm:cxn modelId="{7E5F7AFA-2DCE-4177-8CD8-305BED207480}" type="presParOf" srcId="{D1C7FD03-148D-4A9F-82CC-E92D8C2AA82D}" destId="{76FEB2F4-A1DF-4577-A2A9-C7EA4226B1E3}" srcOrd="0" destOrd="0" presId="urn:microsoft.com/office/officeart/2008/layout/HorizontalMultiLevelHierarchy"/>
    <dgm:cxn modelId="{5E4DCA11-9D37-43FF-823D-3FE1B59C3ADA}" type="presParOf" srcId="{D1C7FD03-148D-4A9F-82CC-E92D8C2AA82D}" destId="{35E58E56-1576-4616-9567-9F9CE2664C70}" srcOrd="1" destOrd="0" presId="urn:microsoft.com/office/officeart/2008/layout/HorizontalMultiLevelHierarchy"/>
    <dgm:cxn modelId="{EAFD6D1D-443C-4FD3-8BB9-2896C81406F9}" type="presParOf" srcId="{A66F1FC1-4B26-4510-A3BC-04D9F6B11877}" destId="{52A1A66E-B66B-4279-9256-8EC871275F0F}" srcOrd="4" destOrd="0" presId="urn:microsoft.com/office/officeart/2008/layout/HorizontalMultiLevelHierarchy"/>
    <dgm:cxn modelId="{DC976131-8650-4F1D-A97C-9B5EE51C4F82}" type="presParOf" srcId="{52A1A66E-B66B-4279-9256-8EC871275F0F}" destId="{BBE19A02-5386-4294-B5E9-8D21E86FA5DA}" srcOrd="0" destOrd="0" presId="urn:microsoft.com/office/officeart/2008/layout/HorizontalMultiLevelHierarchy"/>
    <dgm:cxn modelId="{4BBE69F0-B11A-49C1-96CA-60FA5266706A}" type="presParOf" srcId="{A66F1FC1-4B26-4510-A3BC-04D9F6B11877}" destId="{A38EB3B0-2185-4327-9B6E-38EADA355C3A}" srcOrd="5" destOrd="0" presId="urn:microsoft.com/office/officeart/2008/layout/HorizontalMultiLevelHierarchy"/>
    <dgm:cxn modelId="{E3B50AC2-5713-4DEE-8F0F-82EF6928D33D}" type="presParOf" srcId="{A38EB3B0-2185-4327-9B6E-38EADA355C3A}" destId="{CAEC61DB-CC4A-4D66-B8F1-F5451875F683}" srcOrd="0" destOrd="0" presId="urn:microsoft.com/office/officeart/2008/layout/HorizontalMultiLevelHierarchy"/>
    <dgm:cxn modelId="{77E0804B-A3F6-4ECE-84EF-E9AF7E8AB48F}" type="presParOf" srcId="{A38EB3B0-2185-4327-9B6E-38EADA355C3A}" destId="{14BCB2FC-F6AE-4D88-B351-51B0081320E6}" srcOrd="1" destOrd="0" presId="urn:microsoft.com/office/officeart/2008/layout/HorizontalMultiLevelHierarchy"/>
    <dgm:cxn modelId="{16C1A6A8-CEE5-4636-BA79-7C778D3B6EA5}" type="presParOf" srcId="{14BCB2FC-F6AE-4D88-B351-51B0081320E6}" destId="{ACBA8C55-5176-44FA-8E00-400B88DD8406}" srcOrd="0" destOrd="0" presId="urn:microsoft.com/office/officeart/2008/layout/HorizontalMultiLevelHierarchy"/>
    <dgm:cxn modelId="{4001DBDE-5A09-45DE-9904-C929B32E0D30}" type="presParOf" srcId="{ACBA8C55-5176-44FA-8E00-400B88DD8406}" destId="{F1BBCB06-EC82-450A-955D-AED4DC0EC385}" srcOrd="0" destOrd="0" presId="urn:microsoft.com/office/officeart/2008/layout/HorizontalMultiLevelHierarchy"/>
    <dgm:cxn modelId="{7743DD00-70DA-47C1-B4DD-05C950FDC627}" type="presParOf" srcId="{14BCB2FC-F6AE-4D88-B351-51B0081320E6}" destId="{D3162FF9-2604-4528-8D71-42C98DA095A7}" srcOrd="1" destOrd="0" presId="urn:microsoft.com/office/officeart/2008/layout/HorizontalMultiLevelHierarchy"/>
    <dgm:cxn modelId="{1C342026-77A9-474B-AEF9-577284183B33}" type="presParOf" srcId="{D3162FF9-2604-4528-8D71-42C98DA095A7}" destId="{4C4391FC-1B87-459C-B5B4-794FB250BC2B}" srcOrd="0" destOrd="0" presId="urn:microsoft.com/office/officeart/2008/layout/HorizontalMultiLevelHierarchy"/>
    <dgm:cxn modelId="{266DA360-C405-443E-AF44-C326E3EFE4DD}" type="presParOf" srcId="{D3162FF9-2604-4528-8D71-42C98DA095A7}" destId="{21EFFB4F-FB17-48FF-96B7-B3EA632B3FFF}" srcOrd="1" destOrd="0" presId="urn:microsoft.com/office/officeart/2008/layout/HorizontalMultiLevelHierarchy"/>
    <dgm:cxn modelId="{E07DB9D6-9E80-427C-8F80-316B761080D1}" type="presParOf" srcId="{14BCB2FC-F6AE-4D88-B351-51B0081320E6}" destId="{15862885-37BB-4300-A701-D84F6F6D76DA}" srcOrd="2" destOrd="0" presId="urn:microsoft.com/office/officeart/2008/layout/HorizontalMultiLevelHierarchy"/>
    <dgm:cxn modelId="{600F30A8-6D34-4633-8898-B8A9E560FCEC}" type="presParOf" srcId="{15862885-37BB-4300-A701-D84F6F6D76DA}" destId="{C16DA443-B6B3-4104-AC42-E9679D27D060}" srcOrd="0" destOrd="0" presId="urn:microsoft.com/office/officeart/2008/layout/HorizontalMultiLevelHierarchy"/>
    <dgm:cxn modelId="{2CB6BE5B-AC04-40F6-87F2-7E9FC401D9E8}" type="presParOf" srcId="{14BCB2FC-F6AE-4D88-B351-51B0081320E6}" destId="{C4EA7EEA-4ACA-49E4-91E3-5F81E38A47A1}" srcOrd="3" destOrd="0" presId="urn:microsoft.com/office/officeart/2008/layout/HorizontalMultiLevelHierarchy"/>
    <dgm:cxn modelId="{99D7DF1C-A76B-4CCD-92BD-A18BA2AD2269}" type="presParOf" srcId="{C4EA7EEA-4ACA-49E4-91E3-5F81E38A47A1}" destId="{9E0AEA2B-6EB4-4953-8877-7B8FFD7576E2}" srcOrd="0" destOrd="0" presId="urn:microsoft.com/office/officeart/2008/layout/HorizontalMultiLevelHierarchy"/>
    <dgm:cxn modelId="{74F66E11-2C63-4D40-ABF2-FE3C36F9F7CC}" type="presParOf" srcId="{C4EA7EEA-4ACA-49E4-91E3-5F81E38A47A1}" destId="{5E55FE18-5C0C-40DF-AE19-05B13D6709C3}" srcOrd="1" destOrd="0" presId="urn:microsoft.com/office/officeart/2008/layout/HorizontalMultiLevelHierarchy"/>
    <dgm:cxn modelId="{B7CBAA3B-F171-4E78-BADB-99E68599AB0B}" type="presParOf" srcId="{14BCB2FC-F6AE-4D88-B351-51B0081320E6}" destId="{AFD305C8-1C58-4967-9989-83870C88F0BB}" srcOrd="4" destOrd="0" presId="urn:microsoft.com/office/officeart/2008/layout/HorizontalMultiLevelHierarchy"/>
    <dgm:cxn modelId="{EBC3FE62-E21B-40A4-BD38-4DAFD5784FD3}" type="presParOf" srcId="{AFD305C8-1C58-4967-9989-83870C88F0BB}" destId="{E0A56FFE-EC3B-400D-8817-449CB14B3828}" srcOrd="0" destOrd="0" presId="urn:microsoft.com/office/officeart/2008/layout/HorizontalMultiLevelHierarchy"/>
    <dgm:cxn modelId="{0B074AC2-C882-404D-8AE2-D823B0A0A322}" type="presParOf" srcId="{14BCB2FC-F6AE-4D88-B351-51B0081320E6}" destId="{8ECA8E40-D835-4E49-945E-09B44ED7FBEA}" srcOrd="5" destOrd="0" presId="urn:microsoft.com/office/officeart/2008/layout/HorizontalMultiLevelHierarchy"/>
    <dgm:cxn modelId="{7DC0C010-2ADD-46C0-8168-98139398EED4}" type="presParOf" srcId="{8ECA8E40-D835-4E49-945E-09B44ED7FBEA}" destId="{8DB00DE0-5470-4807-A3D2-43B0AA0CE266}" srcOrd="0" destOrd="0" presId="urn:microsoft.com/office/officeart/2008/layout/HorizontalMultiLevelHierarchy"/>
    <dgm:cxn modelId="{0A6E75A6-417F-43F3-8475-755F7DA9CFE1}" type="presParOf" srcId="{8ECA8E40-D835-4E49-945E-09B44ED7FBEA}" destId="{2655AD02-6B8F-4D78-B49A-275159E716D3}" srcOrd="1" destOrd="0" presId="urn:microsoft.com/office/officeart/2008/layout/HorizontalMultiLevelHierarchy"/>
    <dgm:cxn modelId="{2C389860-77CB-4D31-827E-BC4DDE9F06B4}" type="presParOf" srcId="{14BCB2FC-F6AE-4D88-B351-51B0081320E6}" destId="{C8DEE45D-A870-4A8A-8551-F7D4C3F1785D}" srcOrd="6" destOrd="0" presId="urn:microsoft.com/office/officeart/2008/layout/HorizontalMultiLevelHierarchy"/>
    <dgm:cxn modelId="{12E4FF7F-8CA1-4037-891D-610C54D01619}" type="presParOf" srcId="{C8DEE45D-A870-4A8A-8551-F7D4C3F1785D}" destId="{6C5864C4-92B7-4AE5-AC83-247EE9BFF402}" srcOrd="0" destOrd="0" presId="urn:microsoft.com/office/officeart/2008/layout/HorizontalMultiLevelHierarchy"/>
    <dgm:cxn modelId="{98CDEC8C-44C9-4A57-BC11-0AB3253798D9}" type="presParOf" srcId="{14BCB2FC-F6AE-4D88-B351-51B0081320E6}" destId="{130D7DBC-DD90-4B7D-A02F-53E6E4CD42B7}" srcOrd="7" destOrd="0" presId="urn:microsoft.com/office/officeart/2008/layout/HorizontalMultiLevelHierarchy"/>
    <dgm:cxn modelId="{E195E071-A944-4AD8-9E89-E92589D4DAA0}" type="presParOf" srcId="{130D7DBC-DD90-4B7D-A02F-53E6E4CD42B7}" destId="{23DC5FCA-436F-4041-B0B5-0278AC0A4ECA}" srcOrd="0" destOrd="0" presId="urn:microsoft.com/office/officeart/2008/layout/HorizontalMultiLevelHierarchy"/>
    <dgm:cxn modelId="{AD52D373-52CB-405C-ADA1-AD2D6B5A9D5B}" type="presParOf" srcId="{130D7DBC-DD90-4B7D-A02F-53E6E4CD42B7}" destId="{71E2B503-3F54-4EA6-93C7-9A31028DFD1B}" srcOrd="1" destOrd="0" presId="urn:microsoft.com/office/officeart/2008/layout/HorizontalMultiLevelHierarchy"/>
    <dgm:cxn modelId="{1BDB5DD1-D066-4D39-BDE7-01200107703A}" type="presParOf" srcId="{A66F1FC1-4B26-4510-A3BC-04D9F6B11877}" destId="{D3AD689A-19BD-4495-BD35-FC5ED347BD19}" srcOrd="6" destOrd="0" presId="urn:microsoft.com/office/officeart/2008/layout/HorizontalMultiLevelHierarchy"/>
    <dgm:cxn modelId="{88E8D4DB-751A-4432-93D4-DE2DBB53AA40}" type="presParOf" srcId="{D3AD689A-19BD-4495-BD35-FC5ED347BD19}" destId="{5ED8E833-35AB-4EED-B8A7-3F4CF0E6D42E}" srcOrd="0" destOrd="0" presId="urn:microsoft.com/office/officeart/2008/layout/HorizontalMultiLevelHierarchy"/>
    <dgm:cxn modelId="{02DEF437-031B-4605-A630-B464079364CC}" type="presParOf" srcId="{A66F1FC1-4B26-4510-A3BC-04D9F6B11877}" destId="{6D912354-E4DA-4E6A-ADBB-48739CC55E73}" srcOrd="7" destOrd="0" presId="urn:microsoft.com/office/officeart/2008/layout/HorizontalMultiLevelHierarchy"/>
    <dgm:cxn modelId="{D5F03952-A62D-4AE7-9B63-2CE058055D8D}" type="presParOf" srcId="{6D912354-E4DA-4E6A-ADBB-48739CC55E73}" destId="{583C270F-9014-499F-B005-ADF7920D8C11}" srcOrd="0" destOrd="0" presId="urn:microsoft.com/office/officeart/2008/layout/HorizontalMultiLevelHierarchy"/>
    <dgm:cxn modelId="{4136E821-0A9C-4EE2-B9DC-D5443075EFBA}" type="presParOf" srcId="{6D912354-E4DA-4E6A-ADBB-48739CC55E73}" destId="{E3709501-E545-4151-82D0-4A0BEFE42852}" srcOrd="1" destOrd="0" presId="urn:microsoft.com/office/officeart/2008/layout/HorizontalMultiLevelHierarchy"/>
    <dgm:cxn modelId="{91D92DA9-4759-4BD6-B312-F99E1AB9FBDA}" type="presParOf" srcId="{E3709501-E545-4151-82D0-4A0BEFE42852}" destId="{C25F5A40-1226-4B61-B4E3-09A477468683}" srcOrd="0" destOrd="0" presId="urn:microsoft.com/office/officeart/2008/layout/HorizontalMultiLevelHierarchy"/>
    <dgm:cxn modelId="{18103E48-E601-4C2B-AA17-EF002277BA91}" type="presParOf" srcId="{C25F5A40-1226-4B61-B4E3-09A477468683}" destId="{375EF5AE-E0F5-4B11-A16A-DD480AFB51B3}" srcOrd="0" destOrd="0" presId="urn:microsoft.com/office/officeart/2008/layout/HorizontalMultiLevelHierarchy"/>
    <dgm:cxn modelId="{089AB5BD-2555-46B7-8202-0839F4A6D16B}" type="presParOf" srcId="{E3709501-E545-4151-82D0-4A0BEFE42852}" destId="{B68AAB37-73AB-47FB-B396-7E9C941D6DBF}" srcOrd="1" destOrd="0" presId="urn:microsoft.com/office/officeart/2008/layout/HorizontalMultiLevelHierarchy"/>
    <dgm:cxn modelId="{D7EAD69F-5344-4435-AA0B-3073D0C6AAA0}" type="presParOf" srcId="{B68AAB37-73AB-47FB-B396-7E9C941D6DBF}" destId="{8A714427-7DCA-4BBF-B166-E2874A3DBBD5}" srcOrd="0" destOrd="0" presId="urn:microsoft.com/office/officeart/2008/layout/HorizontalMultiLevelHierarchy"/>
    <dgm:cxn modelId="{BE4F3A0F-4E3B-4A86-8250-DF8AB45AC245}" type="presParOf" srcId="{B68AAB37-73AB-47FB-B396-7E9C941D6DBF}" destId="{7D5B68A1-5342-42F4-92C1-F7626D801291}" srcOrd="1" destOrd="0" presId="urn:microsoft.com/office/officeart/2008/layout/HorizontalMultiLevelHierarchy"/>
    <dgm:cxn modelId="{809595C7-E2D9-4F7E-BE68-F9077080AC00}" type="presParOf" srcId="{E3709501-E545-4151-82D0-4A0BEFE42852}" destId="{4FCC256A-F4FA-4E01-925B-0302D74D2B0D}" srcOrd="2" destOrd="0" presId="urn:microsoft.com/office/officeart/2008/layout/HorizontalMultiLevelHierarchy"/>
    <dgm:cxn modelId="{B282F8E9-234D-4E5C-ABA7-06DFEFA7DCFE}" type="presParOf" srcId="{4FCC256A-F4FA-4E01-925B-0302D74D2B0D}" destId="{DEE836AB-DF56-4192-A4E7-AA1FCC68AC5B}" srcOrd="0" destOrd="0" presId="urn:microsoft.com/office/officeart/2008/layout/HorizontalMultiLevelHierarchy"/>
    <dgm:cxn modelId="{32C1F42F-967B-4BDF-A495-95DC04C4003A}" type="presParOf" srcId="{E3709501-E545-4151-82D0-4A0BEFE42852}" destId="{BA7EA50C-FA8E-47B4-BE0E-C4677235E6BE}" srcOrd="3" destOrd="0" presId="urn:microsoft.com/office/officeart/2008/layout/HorizontalMultiLevelHierarchy"/>
    <dgm:cxn modelId="{6B7264D4-2113-46CB-A496-7EB58EA03106}" type="presParOf" srcId="{BA7EA50C-FA8E-47B4-BE0E-C4677235E6BE}" destId="{475A2050-9185-4CFC-B8EA-176FA9F08703}" srcOrd="0" destOrd="0" presId="urn:microsoft.com/office/officeart/2008/layout/HorizontalMultiLevelHierarchy"/>
    <dgm:cxn modelId="{D5ECE5F8-EBD7-4E61-BFAC-3839DF03A8BD}" type="presParOf" srcId="{BA7EA50C-FA8E-47B4-BE0E-C4677235E6BE}" destId="{7609B7E2-8F56-4ABC-9228-98C190F5D481}" srcOrd="1" destOrd="0" presId="urn:microsoft.com/office/officeart/2008/layout/HorizontalMultiLevelHierarchy"/>
    <dgm:cxn modelId="{009B704E-12F8-4038-9D35-7FE24E2579C0}" type="presParOf" srcId="{A66F1FC1-4B26-4510-A3BC-04D9F6B11877}" destId="{58D1E358-760E-4A09-8F0C-423B6DA9BBC6}" srcOrd="8" destOrd="0" presId="urn:microsoft.com/office/officeart/2008/layout/HorizontalMultiLevelHierarchy"/>
    <dgm:cxn modelId="{A0B93787-E536-4B35-8FD5-9F15B7F96739}" type="presParOf" srcId="{58D1E358-760E-4A09-8F0C-423B6DA9BBC6}" destId="{2D9F466A-9A3B-4127-8703-D1CAF28B7E83}" srcOrd="0" destOrd="0" presId="urn:microsoft.com/office/officeart/2008/layout/HorizontalMultiLevelHierarchy"/>
    <dgm:cxn modelId="{FAB5AACA-2B6D-4CE3-991F-C87B84966987}" type="presParOf" srcId="{A66F1FC1-4B26-4510-A3BC-04D9F6B11877}" destId="{B8AEBFDB-77E6-43C9-B20A-0F3C9C0DBE8E}" srcOrd="9" destOrd="0" presId="urn:microsoft.com/office/officeart/2008/layout/HorizontalMultiLevelHierarchy"/>
    <dgm:cxn modelId="{1933F545-E576-4515-B3A7-C628641BDB4A}" type="presParOf" srcId="{B8AEBFDB-77E6-43C9-B20A-0F3C9C0DBE8E}" destId="{33124CB3-FAD2-48B0-912A-D8883BE8CD4A}" srcOrd="0" destOrd="0" presId="urn:microsoft.com/office/officeart/2008/layout/HorizontalMultiLevelHierarchy"/>
    <dgm:cxn modelId="{DB4E0512-07AC-4C9C-8A1F-460819A26A57}" type="presParOf" srcId="{B8AEBFDB-77E6-43C9-B20A-0F3C9C0DBE8E}" destId="{DB9E4C6B-CEF2-4593-A120-418CA08118EF}" srcOrd="1" destOrd="0" presId="urn:microsoft.com/office/officeart/2008/layout/HorizontalMultiLevelHierarchy"/>
    <dgm:cxn modelId="{CDF18881-5E3B-4E8D-8CFA-D326D781BF74}" type="presParOf" srcId="{DB9E4C6B-CEF2-4593-A120-418CA08118EF}" destId="{C0BBBB49-06B2-4F43-9A8E-4FEAA7352B85}" srcOrd="0" destOrd="0" presId="urn:microsoft.com/office/officeart/2008/layout/HorizontalMultiLevelHierarchy"/>
    <dgm:cxn modelId="{BB3E8774-8B43-4BEF-B4DB-BBB520B15EBE}" type="presParOf" srcId="{C0BBBB49-06B2-4F43-9A8E-4FEAA7352B85}" destId="{144DA2C1-73D8-4A6C-BA69-197EC5BAD64C}" srcOrd="0" destOrd="0" presId="urn:microsoft.com/office/officeart/2008/layout/HorizontalMultiLevelHierarchy"/>
    <dgm:cxn modelId="{26CA0466-52FF-4322-8155-F1C9EFD8F964}" type="presParOf" srcId="{DB9E4C6B-CEF2-4593-A120-418CA08118EF}" destId="{368CE8BD-9A47-47F7-A09A-9842A5A613C9}" srcOrd="1" destOrd="0" presId="urn:microsoft.com/office/officeart/2008/layout/HorizontalMultiLevelHierarchy"/>
    <dgm:cxn modelId="{193A14F7-B0DE-4815-BF3D-4729704937C0}" type="presParOf" srcId="{368CE8BD-9A47-47F7-A09A-9842A5A613C9}" destId="{17AD619B-EBC4-4958-A117-406F96864CC0}" srcOrd="0" destOrd="0" presId="urn:microsoft.com/office/officeart/2008/layout/HorizontalMultiLevelHierarchy"/>
    <dgm:cxn modelId="{3C9CFCF2-B2B9-4B94-B8ED-DD6CA44A4467}" type="presParOf" srcId="{368CE8BD-9A47-47F7-A09A-9842A5A613C9}" destId="{6C76DECE-A067-4F8D-B165-303D71D23325}" srcOrd="1" destOrd="0" presId="urn:microsoft.com/office/officeart/2008/layout/HorizontalMultiLevelHierarchy"/>
    <dgm:cxn modelId="{887E27D7-C4A5-4D34-BB15-E4A4023099DD}" type="presParOf" srcId="{DB9E4C6B-CEF2-4593-A120-418CA08118EF}" destId="{F434851C-E43F-4032-8362-61CB63D0B120}" srcOrd="2" destOrd="0" presId="urn:microsoft.com/office/officeart/2008/layout/HorizontalMultiLevelHierarchy"/>
    <dgm:cxn modelId="{A65CF60C-E60B-4A69-8BAF-4AAAD08C597C}" type="presParOf" srcId="{F434851C-E43F-4032-8362-61CB63D0B120}" destId="{84E18D63-C170-46C3-A046-DD2D10FC1D3D}" srcOrd="0" destOrd="0" presId="urn:microsoft.com/office/officeart/2008/layout/HorizontalMultiLevelHierarchy"/>
    <dgm:cxn modelId="{83D619B4-224B-44A7-BE3C-D8F4AD82015F}" type="presParOf" srcId="{DB9E4C6B-CEF2-4593-A120-418CA08118EF}" destId="{E7A581ED-1A56-401A-8448-47145FCD238F}" srcOrd="3" destOrd="0" presId="urn:microsoft.com/office/officeart/2008/layout/HorizontalMultiLevelHierarchy"/>
    <dgm:cxn modelId="{5E3D9596-4CDA-4399-BFF7-2E384FAB890E}" type="presParOf" srcId="{E7A581ED-1A56-401A-8448-47145FCD238F}" destId="{0A740B90-CB87-4DAB-B801-6B033AB7FB66}" srcOrd="0" destOrd="0" presId="urn:microsoft.com/office/officeart/2008/layout/HorizontalMultiLevelHierarchy"/>
    <dgm:cxn modelId="{3938D6DF-9FAE-4862-981D-1CA315C04DEF}" type="presParOf" srcId="{E7A581ED-1A56-401A-8448-47145FCD238F}" destId="{DC0E6C49-764E-40F0-8412-9564CD2381F3}" srcOrd="1" destOrd="0" presId="urn:microsoft.com/office/officeart/2008/layout/HorizontalMultiLevelHierarchy"/>
    <dgm:cxn modelId="{6CDDE415-0BDF-4404-9860-E9110CAF4BBB}" type="presParOf" srcId="{DB9E4C6B-CEF2-4593-A120-418CA08118EF}" destId="{0D182EFA-D9CF-4723-A1CB-643C66D1FA54}" srcOrd="4" destOrd="0" presId="urn:microsoft.com/office/officeart/2008/layout/HorizontalMultiLevelHierarchy"/>
    <dgm:cxn modelId="{4B8BA1CA-1969-4AE9-9EE3-0859DE067011}" type="presParOf" srcId="{0D182EFA-D9CF-4723-A1CB-643C66D1FA54}" destId="{E71A0EDD-D653-45D9-A8C9-7E70F5BF72C0}" srcOrd="0" destOrd="0" presId="urn:microsoft.com/office/officeart/2008/layout/HorizontalMultiLevelHierarchy"/>
    <dgm:cxn modelId="{368E247D-B063-482A-BB13-C96EF49F6663}" type="presParOf" srcId="{DB9E4C6B-CEF2-4593-A120-418CA08118EF}" destId="{6EBA85D8-8EBF-4070-A8E1-7CCBEBF3A598}" srcOrd="5" destOrd="0" presId="urn:microsoft.com/office/officeart/2008/layout/HorizontalMultiLevelHierarchy"/>
    <dgm:cxn modelId="{40AEA8DE-C7C7-45C6-AE70-8663083FECFB}" type="presParOf" srcId="{6EBA85D8-8EBF-4070-A8E1-7CCBEBF3A598}" destId="{B438BEF3-739C-43DF-AB0A-567C2715F60D}" srcOrd="0" destOrd="0" presId="urn:microsoft.com/office/officeart/2008/layout/HorizontalMultiLevelHierarchy"/>
    <dgm:cxn modelId="{BE7BA08B-E8F2-4C2A-AF63-9F7F6F586F88}" type="presParOf" srcId="{6EBA85D8-8EBF-4070-A8E1-7CCBEBF3A598}" destId="{BBA68AB3-2DB6-45C7-8A91-3A7AF8F69250}" srcOrd="1" destOrd="0" presId="urn:microsoft.com/office/officeart/2008/layout/HorizontalMultiLevelHierarchy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2EFA-D9CF-4723-A1CB-643C66D1FA54}">
      <dsp:nvSpPr>
        <dsp:cNvPr id="0" name=""/>
        <dsp:cNvSpPr/>
      </dsp:nvSpPr>
      <dsp:spPr>
        <a:xfrm>
          <a:off x="2286693" y="7319012"/>
          <a:ext cx="246398" cy="553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553063"/>
              </a:lnTo>
              <a:lnTo>
                <a:pt x="246398" y="5530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4756" y="7580407"/>
        <a:ext cx="30273" cy="30273"/>
      </dsp:txXfrm>
    </dsp:sp>
    <dsp:sp modelId="{F434851C-E43F-4032-8362-61CB63D0B120}">
      <dsp:nvSpPr>
        <dsp:cNvPr id="0" name=""/>
        <dsp:cNvSpPr/>
      </dsp:nvSpPr>
      <dsp:spPr>
        <a:xfrm>
          <a:off x="2286693" y="7273292"/>
          <a:ext cx="2463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3199" y="45720"/>
              </a:lnTo>
              <a:lnTo>
                <a:pt x="123199" y="129273"/>
              </a:lnTo>
              <a:lnTo>
                <a:pt x="246398" y="1292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3388" y="7312508"/>
        <a:ext cx="13008" cy="13008"/>
      </dsp:txXfrm>
    </dsp:sp>
    <dsp:sp modelId="{C0BBBB49-06B2-4F43-9A8E-4FEAA7352B85}">
      <dsp:nvSpPr>
        <dsp:cNvPr id="0" name=""/>
        <dsp:cNvSpPr/>
      </dsp:nvSpPr>
      <dsp:spPr>
        <a:xfrm>
          <a:off x="2286693" y="6849503"/>
          <a:ext cx="246398" cy="469509"/>
        </a:xfrm>
        <a:custGeom>
          <a:avLst/>
          <a:gdLst/>
          <a:ahLst/>
          <a:cxnLst/>
          <a:rect l="0" t="0" r="0" b="0"/>
          <a:pathLst>
            <a:path>
              <a:moveTo>
                <a:pt x="0" y="469509"/>
              </a:moveTo>
              <a:lnTo>
                <a:pt x="123199" y="469509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6636" y="7071002"/>
        <a:ext cx="26511" cy="26511"/>
      </dsp:txXfrm>
    </dsp:sp>
    <dsp:sp modelId="{58D1E358-760E-4A09-8F0C-423B6DA9BBC6}">
      <dsp:nvSpPr>
        <dsp:cNvPr id="0" name=""/>
        <dsp:cNvSpPr/>
      </dsp:nvSpPr>
      <dsp:spPr>
        <a:xfrm>
          <a:off x="756571" y="4466073"/>
          <a:ext cx="246398" cy="28529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2852939"/>
              </a:lnTo>
              <a:lnTo>
                <a:pt x="246398" y="28529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8181" y="5820954"/>
        <a:ext cx="143177" cy="143177"/>
      </dsp:txXfrm>
    </dsp:sp>
    <dsp:sp modelId="{4FCC256A-F4FA-4E01-925B-0302D74D2B0D}">
      <dsp:nvSpPr>
        <dsp:cNvPr id="0" name=""/>
        <dsp:cNvSpPr/>
      </dsp:nvSpPr>
      <dsp:spPr>
        <a:xfrm>
          <a:off x="2234962" y="6061685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234754"/>
              </a:lnTo>
              <a:lnTo>
                <a:pt x="246398" y="234754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6170555"/>
        <a:ext cx="17016" cy="17016"/>
      </dsp:txXfrm>
    </dsp:sp>
    <dsp:sp modelId="{C25F5A40-1226-4B61-B4E3-09A477468683}">
      <dsp:nvSpPr>
        <dsp:cNvPr id="0" name=""/>
        <dsp:cNvSpPr/>
      </dsp:nvSpPr>
      <dsp:spPr>
        <a:xfrm>
          <a:off x="2234962" y="5826931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234754"/>
              </a:moveTo>
              <a:lnTo>
                <a:pt x="123199" y="234754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5935800"/>
        <a:ext cx="17016" cy="17016"/>
      </dsp:txXfrm>
    </dsp:sp>
    <dsp:sp modelId="{D3AD689A-19BD-4495-BD35-FC5ED347BD19}">
      <dsp:nvSpPr>
        <dsp:cNvPr id="0" name=""/>
        <dsp:cNvSpPr/>
      </dsp:nvSpPr>
      <dsp:spPr>
        <a:xfrm>
          <a:off x="756571" y="4466073"/>
          <a:ext cx="246398" cy="1595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1595612"/>
              </a:lnTo>
              <a:lnTo>
                <a:pt x="246398" y="1595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9407" y="5223516"/>
        <a:ext cx="80726" cy="80726"/>
      </dsp:txXfrm>
    </dsp:sp>
    <dsp:sp modelId="{C8DEE45D-A870-4A8A-8551-F7D4C3F1785D}">
      <dsp:nvSpPr>
        <dsp:cNvPr id="0" name=""/>
        <dsp:cNvSpPr/>
      </dsp:nvSpPr>
      <dsp:spPr>
        <a:xfrm>
          <a:off x="2234962" y="4653158"/>
          <a:ext cx="246398" cy="704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704263"/>
              </a:lnTo>
              <a:lnTo>
                <a:pt x="246398" y="704263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9508" y="4986636"/>
        <a:ext cx="37306" cy="37306"/>
      </dsp:txXfrm>
    </dsp:sp>
    <dsp:sp modelId="{AFD305C8-1C58-4967-9989-83870C88F0BB}">
      <dsp:nvSpPr>
        <dsp:cNvPr id="0" name=""/>
        <dsp:cNvSpPr/>
      </dsp:nvSpPr>
      <dsp:spPr>
        <a:xfrm>
          <a:off x="2234962" y="4653158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234754"/>
              </a:lnTo>
              <a:lnTo>
                <a:pt x="246398" y="234754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4762027"/>
        <a:ext cx="17016" cy="17016"/>
      </dsp:txXfrm>
    </dsp:sp>
    <dsp:sp modelId="{15862885-37BB-4300-A701-D84F6F6D76DA}">
      <dsp:nvSpPr>
        <dsp:cNvPr id="0" name=""/>
        <dsp:cNvSpPr/>
      </dsp:nvSpPr>
      <dsp:spPr>
        <a:xfrm>
          <a:off x="2234962" y="4418403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234754"/>
              </a:moveTo>
              <a:lnTo>
                <a:pt x="123199" y="234754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4527272"/>
        <a:ext cx="17016" cy="17016"/>
      </dsp:txXfrm>
    </dsp:sp>
    <dsp:sp modelId="{ACBA8C55-5176-44FA-8E00-400B88DD8406}">
      <dsp:nvSpPr>
        <dsp:cNvPr id="0" name=""/>
        <dsp:cNvSpPr/>
      </dsp:nvSpPr>
      <dsp:spPr>
        <a:xfrm>
          <a:off x="2234962" y="3948894"/>
          <a:ext cx="246398" cy="704263"/>
        </a:xfrm>
        <a:custGeom>
          <a:avLst/>
          <a:gdLst/>
          <a:ahLst/>
          <a:cxnLst/>
          <a:rect l="0" t="0" r="0" b="0"/>
          <a:pathLst>
            <a:path>
              <a:moveTo>
                <a:pt x="0" y="704263"/>
              </a:moveTo>
              <a:lnTo>
                <a:pt x="123199" y="704263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9508" y="4282373"/>
        <a:ext cx="37306" cy="37306"/>
      </dsp:txXfrm>
    </dsp:sp>
    <dsp:sp modelId="{52A1A66E-B66B-4279-9256-8EC871275F0F}">
      <dsp:nvSpPr>
        <dsp:cNvPr id="0" name=""/>
        <dsp:cNvSpPr/>
      </dsp:nvSpPr>
      <dsp:spPr>
        <a:xfrm>
          <a:off x="756571" y="4466073"/>
          <a:ext cx="246398" cy="187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187084"/>
              </a:lnTo>
              <a:lnTo>
                <a:pt x="246398" y="1870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2036" y="4551881"/>
        <a:ext cx="15468" cy="15468"/>
      </dsp:txXfrm>
    </dsp:sp>
    <dsp:sp modelId="{5BB8FAAD-6629-425D-8D82-CE5887EC2496}">
      <dsp:nvSpPr>
        <dsp:cNvPr id="0" name=""/>
        <dsp:cNvSpPr/>
      </dsp:nvSpPr>
      <dsp:spPr>
        <a:xfrm>
          <a:off x="2234962" y="3244630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234754"/>
              </a:lnTo>
              <a:lnTo>
                <a:pt x="246398" y="23475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3353499"/>
        <a:ext cx="17016" cy="17016"/>
      </dsp:txXfrm>
    </dsp:sp>
    <dsp:sp modelId="{AAA0419F-C20D-4754-A35E-290146849E9B}">
      <dsp:nvSpPr>
        <dsp:cNvPr id="0" name=""/>
        <dsp:cNvSpPr/>
      </dsp:nvSpPr>
      <dsp:spPr>
        <a:xfrm>
          <a:off x="2234962" y="3009875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234754"/>
              </a:moveTo>
              <a:lnTo>
                <a:pt x="123199" y="234754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3118744"/>
        <a:ext cx="17016" cy="17016"/>
      </dsp:txXfrm>
    </dsp:sp>
    <dsp:sp modelId="{76B091CC-29F1-4A68-A57B-2B1E5771FD3C}">
      <dsp:nvSpPr>
        <dsp:cNvPr id="0" name=""/>
        <dsp:cNvSpPr/>
      </dsp:nvSpPr>
      <dsp:spPr>
        <a:xfrm>
          <a:off x="756571" y="3244630"/>
          <a:ext cx="246398" cy="1221443"/>
        </a:xfrm>
        <a:custGeom>
          <a:avLst/>
          <a:gdLst/>
          <a:ahLst/>
          <a:cxnLst/>
          <a:rect l="0" t="0" r="0" b="0"/>
          <a:pathLst>
            <a:path>
              <a:moveTo>
                <a:pt x="0" y="1221443"/>
              </a:moveTo>
              <a:lnTo>
                <a:pt x="123199" y="1221443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8619" y="3824200"/>
        <a:ext cx="62302" cy="62302"/>
      </dsp:txXfrm>
    </dsp:sp>
    <dsp:sp modelId="{88D2FEF9-243B-4ED4-B03D-3CF7A86539E5}">
      <dsp:nvSpPr>
        <dsp:cNvPr id="0" name=""/>
        <dsp:cNvSpPr/>
      </dsp:nvSpPr>
      <dsp:spPr>
        <a:xfrm>
          <a:off x="2234962" y="1366593"/>
          <a:ext cx="246398" cy="1173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1173773"/>
              </a:lnTo>
              <a:lnTo>
                <a:pt x="246398" y="11737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28177" y="1923495"/>
        <a:ext cx="59967" cy="59967"/>
      </dsp:txXfrm>
    </dsp:sp>
    <dsp:sp modelId="{811B75A5-EB1F-44EF-8D8D-2F17308702EB}">
      <dsp:nvSpPr>
        <dsp:cNvPr id="0" name=""/>
        <dsp:cNvSpPr/>
      </dsp:nvSpPr>
      <dsp:spPr>
        <a:xfrm>
          <a:off x="2234962" y="1366593"/>
          <a:ext cx="246398" cy="704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704263"/>
              </a:lnTo>
              <a:lnTo>
                <a:pt x="246398" y="7042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9508" y="1700071"/>
        <a:ext cx="37306" cy="37306"/>
      </dsp:txXfrm>
    </dsp:sp>
    <dsp:sp modelId="{ECD83AEB-085F-4652-9050-A94D2C097078}">
      <dsp:nvSpPr>
        <dsp:cNvPr id="0" name=""/>
        <dsp:cNvSpPr/>
      </dsp:nvSpPr>
      <dsp:spPr>
        <a:xfrm>
          <a:off x="2234962" y="1366593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9" y="0"/>
              </a:lnTo>
              <a:lnTo>
                <a:pt x="123199" y="234754"/>
              </a:lnTo>
              <a:lnTo>
                <a:pt x="246398" y="2347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1475462"/>
        <a:ext cx="17016" cy="17016"/>
      </dsp:txXfrm>
    </dsp:sp>
    <dsp:sp modelId="{1C1872F5-75E2-45B8-8CC3-620A8D67DA5A}">
      <dsp:nvSpPr>
        <dsp:cNvPr id="0" name=""/>
        <dsp:cNvSpPr/>
      </dsp:nvSpPr>
      <dsp:spPr>
        <a:xfrm>
          <a:off x="2234962" y="1131838"/>
          <a:ext cx="246398" cy="234754"/>
        </a:xfrm>
        <a:custGeom>
          <a:avLst/>
          <a:gdLst/>
          <a:ahLst/>
          <a:cxnLst/>
          <a:rect l="0" t="0" r="0" b="0"/>
          <a:pathLst>
            <a:path>
              <a:moveTo>
                <a:pt x="0" y="234754"/>
              </a:moveTo>
              <a:lnTo>
                <a:pt x="123199" y="234754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653" y="1240707"/>
        <a:ext cx="17016" cy="17016"/>
      </dsp:txXfrm>
    </dsp:sp>
    <dsp:sp modelId="{58901CDD-89E0-4F4F-966E-052A4B3775C0}">
      <dsp:nvSpPr>
        <dsp:cNvPr id="0" name=""/>
        <dsp:cNvSpPr/>
      </dsp:nvSpPr>
      <dsp:spPr>
        <a:xfrm>
          <a:off x="2234962" y="662329"/>
          <a:ext cx="246398" cy="704263"/>
        </a:xfrm>
        <a:custGeom>
          <a:avLst/>
          <a:gdLst/>
          <a:ahLst/>
          <a:cxnLst/>
          <a:rect l="0" t="0" r="0" b="0"/>
          <a:pathLst>
            <a:path>
              <a:moveTo>
                <a:pt x="0" y="704263"/>
              </a:moveTo>
              <a:lnTo>
                <a:pt x="123199" y="704263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9508" y="995808"/>
        <a:ext cx="37306" cy="37306"/>
      </dsp:txXfrm>
    </dsp:sp>
    <dsp:sp modelId="{8308F4FA-2024-42B5-B4A5-B197798D02E3}">
      <dsp:nvSpPr>
        <dsp:cNvPr id="0" name=""/>
        <dsp:cNvSpPr/>
      </dsp:nvSpPr>
      <dsp:spPr>
        <a:xfrm>
          <a:off x="2234962" y="192819"/>
          <a:ext cx="246398" cy="1173773"/>
        </a:xfrm>
        <a:custGeom>
          <a:avLst/>
          <a:gdLst/>
          <a:ahLst/>
          <a:cxnLst/>
          <a:rect l="0" t="0" r="0" b="0"/>
          <a:pathLst>
            <a:path>
              <a:moveTo>
                <a:pt x="0" y="1173773"/>
              </a:moveTo>
              <a:lnTo>
                <a:pt x="123199" y="1173773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28177" y="749722"/>
        <a:ext cx="59967" cy="59967"/>
      </dsp:txXfrm>
    </dsp:sp>
    <dsp:sp modelId="{DB6AF9D6-1AC8-4FF2-8AF7-8E0D7D46EC06}">
      <dsp:nvSpPr>
        <dsp:cNvPr id="0" name=""/>
        <dsp:cNvSpPr/>
      </dsp:nvSpPr>
      <dsp:spPr>
        <a:xfrm>
          <a:off x="756571" y="1366593"/>
          <a:ext cx="246398" cy="3099480"/>
        </a:xfrm>
        <a:custGeom>
          <a:avLst/>
          <a:gdLst/>
          <a:ahLst/>
          <a:cxnLst/>
          <a:rect l="0" t="0" r="0" b="0"/>
          <a:pathLst>
            <a:path>
              <a:moveTo>
                <a:pt x="0" y="3099480"/>
              </a:moveTo>
              <a:lnTo>
                <a:pt x="123199" y="3099480"/>
              </a:lnTo>
              <a:lnTo>
                <a:pt x="123199" y="0"/>
              </a:lnTo>
              <a:lnTo>
                <a:pt x="2463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039" y="2838601"/>
        <a:ext cx="155462" cy="155462"/>
      </dsp:txXfrm>
    </dsp:sp>
    <dsp:sp modelId="{4CF0E44C-034B-4D0D-A506-978CD8D533FD}">
      <dsp:nvSpPr>
        <dsp:cNvPr id="0" name=""/>
        <dsp:cNvSpPr/>
      </dsp:nvSpPr>
      <dsp:spPr>
        <a:xfrm rot="16200000">
          <a:off x="-594577" y="4278269"/>
          <a:ext cx="2326690" cy="375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sp:txBody>
      <dsp:txXfrm>
        <a:off x="-594577" y="4278269"/>
        <a:ext cx="2326690" cy="375607"/>
      </dsp:txXfrm>
    </dsp:sp>
    <dsp:sp modelId="{3B1DCD7B-8336-4365-9384-F7A7392FF39D}">
      <dsp:nvSpPr>
        <dsp:cNvPr id="0" name=""/>
        <dsp:cNvSpPr/>
      </dsp:nvSpPr>
      <dsp:spPr>
        <a:xfrm>
          <a:off x="1002969" y="1178789"/>
          <a:ext cx="1231992" cy="37560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sp:txBody>
      <dsp:txXfrm>
        <a:off x="1002969" y="1178789"/>
        <a:ext cx="1231992" cy="375607"/>
      </dsp:txXfrm>
    </dsp:sp>
    <dsp:sp modelId="{35402386-4E7F-45C9-8BC2-E37ED810432C}">
      <dsp:nvSpPr>
        <dsp:cNvPr id="0" name=""/>
        <dsp:cNvSpPr/>
      </dsp:nvSpPr>
      <dsp:spPr>
        <a:xfrm>
          <a:off x="2481360" y="5016"/>
          <a:ext cx="2990599" cy="37560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sp:txBody>
      <dsp:txXfrm>
        <a:off x="2481360" y="5016"/>
        <a:ext cx="2990599" cy="375607"/>
      </dsp:txXfrm>
    </dsp:sp>
    <dsp:sp modelId="{84AC9F31-09DF-498A-9750-168978CD50B3}">
      <dsp:nvSpPr>
        <dsp:cNvPr id="0" name=""/>
        <dsp:cNvSpPr/>
      </dsp:nvSpPr>
      <dsp:spPr>
        <a:xfrm>
          <a:off x="2481360" y="474525"/>
          <a:ext cx="2990599" cy="37560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sp:txBody>
      <dsp:txXfrm>
        <a:off x="2481360" y="474525"/>
        <a:ext cx="2990599" cy="375607"/>
      </dsp:txXfrm>
    </dsp:sp>
    <dsp:sp modelId="{ED20A038-F4B2-4E98-AB0A-ED9D547B3D9B}">
      <dsp:nvSpPr>
        <dsp:cNvPr id="0" name=""/>
        <dsp:cNvSpPr/>
      </dsp:nvSpPr>
      <dsp:spPr>
        <a:xfrm>
          <a:off x="2481360" y="944034"/>
          <a:ext cx="3025982" cy="37560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sp:txBody>
      <dsp:txXfrm>
        <a:off x="2481360" y="944034"/>
        <a:ext cx="3025982" cy="375607"/>
      </dsp:txXfrm>
    </dsp:sp>
    <dsp:sp modelId="{1A84AD65-F209-4307-B48C-C773DFB1A0E9}">
      <dsp:nvSpPr>
        <dsp:cNvPr id="0" name=""/>
        <dsp:cNvSpPr/>
      </dsp:nvSpPr>
      <dsp:spPr>
        <a:xfrm>
          <a:off x="2481360" y="1413544"/>
          <a:ext cx="2990599" cy="37560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sp:txBody>
      <dsp:txXfrm>
        <a:off x="2481360" y="1413544"/>
        <a:ext cx="2990599" cy="375607"/>
      </dsp:txXfrm>
    </dsp:sp>
    <dsp:sp modelId="{790B25E1-79A5-4B48-87E7-428AEB3D471C}">
      <dsp:nvSpPr>
        <dsp:cNvPr id="0" name=""/>
        <dsp:cNvSpPr/>
      </dsp:nvSpPr>
      <dsp:spPr>
        <a:xfrm>
          <a:off x="2481360" y="1883053"/>
          <a:ext cx="3025982" cy="37560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sp:txBody>
      <dsp:txXfrm>
        <a:off x="2481360" y="1883053"/>
        <a:ext cx="3025982" cy="375607"/>
      </dsp:txXfrm>
    </dsp:sp>
    <dsp:sp modelId="{8A98CAA2-25E8-4167-A4E1-FB9D9ACC29A8}">
      <dsp:nvSpPr>
        <dsp:cNvPr id="0" name=""/>
        <dsp:cNvSpPr/>
      </dsp:nvSpPr>
      <dsp:spPr>
        <a:xfrm>
          <a:off x="2481360" y="2352562"/>
          <a:ext cx="2990599" cy="375607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sp:txBody>
      <dsp:txXfrm>
        <a:off x="2481360" y="2352562"/>
        <a:ext cx="2990599" cy="375607"/>
      </dsp:txXfrm>
    </dsp:sp>
    <dsp:sp modelId="{0987A281-9444-4914-B850-84C940AAC8D7}">
      <dsp:nvSpPr>
        <dsp:cNvPr id="0" name=""/>
        <dsp:cNvSpPr/>
      </dsp:nvSpPr>
      <dsp:spPr>
        <a:xfrm>
          <a:off x="1002969" y="3056826"/>
          <a:ext cx="1231992" cy="375607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sp:txBody>
      <dsp:txXfrm>
        <a:off x="1002969" y="3056826"/>
        <a:ext cx="1231992" cy="375607"/>
      </dsp:txXfrm>
    </dsp:sp>
    <dsp:sp modelId="{C004537B-AB98-4FFB-8622-990B7300A9F5}">
      <dsp:nvSpPr>
        <dsp:cNvPr id="0" name=""/>
        <dsp:cNvSpPr/>
      </dsp:nvSpPr>
      <dsp:spPr>
        <a:xfrm>
          <a:off x="2481360" y="2822071"/>
          <a:ext cx="2990599" cy="375607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sp:txBody>
      <dsp:txXfrm>
        <a:off x="2481360" y="2822071"/>
        <a:ext cx="2990599" cy="375607"/>
      </dsp:txXfrm>
    </dsp:sp>
    <dsp:sp modelId="{76FEB2F4-A1DF-4577-A2A9-C7EA4226B1E3}">
      <dsp:nvSpPr>
        <dsp:cNvPr id="0" name=""/>
        <dsp:cNvSpPr/>
      </dsp:nvSpPr>
      <dsp:spPr>
        <a:xfrm>
          <a:off x="2481360" y="3291581"/>
          <a:ext cx="2990599" cy="375607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sp:txBody>
      <dsp:txXfrm>
        <a:off x="2481360" y="3291581"/>
        <a:ext cx="2990599" cy="375607"/>
      </dsp:txXfrm>
    </dsp:sp>
    <dsp:sp modelId="{CAEC61DB-CC4A-4D66-B8F1-F5451875F683}">
      <dsp:nvSpPr>
        <dsp:cNvPr id="0" name=""/>
        <dsp:cNvSpPr/>
      </dsp:nvSpPr>
      <dsp:spPr>
        <a:xfrm>
          <a:off x="1002969" y="4465354"/>
          <a:ext cx="1231992" cy="375607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sp:txBody>
      <dsp:txXfrm>
        <a:off x="1002969" y="4465354"/>
        <a:ext cx="1231992" cy="375607"/>
      </dsp:txXfrm>
    </dsp:sp>
    <dsp:sp modelId="{4C4391FC-1B87-459C-B5B4-794FB250BC2B}">
      <dsp:nvSpPr>
        <dsp:cNvPr id="0" name=""/>
        <dsp:cNvSpPr/>
      </dsp:nvSpPr>
      <dsp:spPr>
        <a:xfrm>
          <a:off x="2481360" y="3761090"/>
          <a:ext cx="2990599" cy="375607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sp:txBody>
      <dsp:txXfrm>
        <a:off x="2481360" y="3761090"/>
        <a:ext cx="2990599" cy="375607"/>
      </dsp:txXfrm>
    </dsp:sp>
    <dsp:sp modelId="{9E0AEA2B-6EB4-4953-8877-7B8FFD7576E2}">
      <dsp:nvSpPr>
        <dsp:cNvPr id="0" name=""/>
        <dsp:cNvSpPr/>
      </dsp:nvSpPr>
      <dsp:spPr>
        <a:xfrm>
          <a:off x="2481360" y="4230599"/>
          <a:ext cx="2990599" cy="375607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sp:txBody>
      <dsp:txXfrm>
        <a:off x="2481360" y="4230599"/>
        <a:ext cx="2990599" cy="375607"/>
      </dsp:txXfrm>
    </dsp:sp>
    <dsp:sp modelId="{8DB00DE0-5470-4807-A3D2-43B0AA0CE266}">
      <dsp:nvSpPr>
        <dsp:cNvPr id="0" name=""/>
        <dsp:cNvSpPr/>
      </dsp:nvSpPr>
      <dsp:spPr>
        <a:xfrm>
          <a:off x="2481360" y="4700108"/>
          <a:ext cx="2990599" cy="375607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sp:txBody>
      <dsp:txXfrm>
        <a:off x="2481360" y="4700108"/>
        <a:ext cx="2990599" cy="375607"/>
      </dsp:txXfrm>
    </dsp:sp>
    <dsp:sp modelId="{23DC5FCA-436F-4041-B0B5-0278AC0A4ECA}">
      <dsp:nvSpPr>
        <dsp:cNvPr id="0" name=""/>
        <dsp:cNvSpPr/>
      </dsp:nvSpPr>
      <dsp:spPr>
        <a:xfrm>
          <a:off x="2481360" y="5169618"/>
          <a:ext cx="2990599" cy="375607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sp:txBody>
      <dsp:txXfrm>
        <a:off x="2481360" y="5169618"/>
        <a:ext cx="2990599" cy="375607"/>
      </dsp:txXfrm>
    </dsp:sp>
    <dsp:sp modelId="{583C270F-9014-499F-B005-ADF7920D8C11}">
      <dsp:nvSpPr>
        <dsp:cNvPr id="0" name=""/>
        <dsp:cNvSpPr/>
      </dsp:nvSpPr>
      <dsp:spPr>
        <a:xfrm>
          <a:off x="1002969" y="5873882"/>
          <a:ext cx="1231992" cy="375607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sp:txBody>
      <dsp:txXfrm>
        <a:off x="1002969" y="5873882"/>
        <a:ext cx="1231992" cy="375607"/>
      </dsp:txXfrm>
    </dsp:sp>
    <dsp:sp modelId="{8A714427-7DCA-4BBF-B166-E2874A3DBBD5}">
      <dsp:nvSpPr>
        <dsp:cNvPr id="0" name=""/>
        <dsp:cNvSpPr/>
      </dsp:nvSpPr>
      <dsp:spPr>
        <a:xfrm>
          <a:off x="2481360" y="5639127"/>
          <a:ext cx="2990599" cy="375607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sp:txBody>
      <dsp:txXfrm>
        <a:off x="2481360" y="5639127"/>
        <a:ext cx="2990599" cy="375607"/>
      </dsp:txXfrm>
    </dsp:sp>
    <dsp:sp modelId="{475A2050-9185-4CFC-B8EA-176FA9F08703}">
      <dsp:nvSpPr>
        <dsp:cNvPr id="0" name=""/>
        <dsp:cNvSpPr/>
      </dsp:nvSpPr>
      <dsp:spPr>
        <a:xfrm>
          <a:off x="2481360" y="6108636"/>
          <a:ext cx="2990599" cy="375607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sp:txBody>
      <dsp:txXfrm>
        <a:off x="2481360" y="6108636"/>
        <a:ext cx="2990599" cy="375607"/>
      </dsp:txXfrm>
    </dsp:sp>
    <dsp:sp modelId="{33124CB3-FAD2-48B0-912A-D8883BE8CD4A}">
      <dsp:nvSpPr>
        <dsp:cNvPr id="0" name=""/>
        <dsp:cNvSpPr/>
      </dsp:nvSpPr>
      <dsp:spPr>
        <a:xfrm>
          <a:off x="1002969" y="6884668"/>
          <a:ext cx="1283723" cy="868689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sp:txBody>
      <dsp:txXfrm>
        <a:off x="1002969" y="6884668"/>
        <a:ext cx="1283723" cy="868689"/>
      </dsp:txXfrm>
    </dsp:sp>
    <dsp:sp modelId="{17AD619B-EBC4-4958-A117-406F96864CC0}">
      <dsp:nvSpPr>
        <dsp:cNvPr id="0" name=""/>
        <dsp:cNvSpPr/>
      </dsp:nvSpPr>
      <dsp:spPr>
        <a:xfrm>
          <a:off x="2533092" y="6578146"/>
          <a:ext cx="2990599" cy="542715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sp:txBody>
      <dsp:txXfrm>
        <a:off x="2533092" y="6578146"/>
        <a:ext cx="2990599" cy="542715"/>
      </dsp:txXfrm>
    </dsp:sp>
    <dsp:sp modelId="{0A740B90-CB87-4DAB-B801-6B033AB7FB66}">
      <dsp:nvSpPr>
        <dsp:cNvPr id="0" name=""/>
        <dsp:cNvSpPr/>
      </dsp:nvSpPr>
      <dsp:spPr>
        <a:xfrm>
          <a:off x="2533092" y="7214763"/>
          <a:ext cx="2990599" cy="375607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sp:txBody>
      <dsp:txXfrm>
        <a:off x="2533092" y="7214763"/>
        <a:ext cx="2990599" cy="375607"/>
      </dsp:txXfrm>
    </dsp:sp>
    <dsp:sp modelId="{B438BEF3-739C-43DF-AB0A-567C2715F60D}">
      <dsp:nvSpPr>
        <dsp:cNvPr id="0" name=""/>
        <dsp:cNvSpPr/>
      </dsp:nvSpPr>
      <dsp:spPr>
        <a:xfrm>
          <a:off x="2533092" y="7684272"/>
          <a:ext cx="2990599" cy="375607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sp:txBody>
      <dsp:txXfrm>
        <a:off x="2533092" y="7684272"/>
        <a:ext cx="2990599" cy="3756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2EFA-D9CF-4723-A1CB-643C66D1FA54}">
      <dsp:nvSpPr>
        <dsp:cNvPr id="0" name=""/>
        <dsp:cNvSpPr/>
      </dsp:nvSpPr>
      <dsp:spPr>
        <a:xfrm>
          <a:off x="2195160" y="7384361"/>
          <a:ext cx="248598" cy="558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558001"/>
              </a:lnTo>
              <a:lnTo>
                <a:pt x="248598" y="5580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4187" y="7648090"/>
        <a:ext cx="30543" cy="30543"/>
      </dsp:txXfrm>
    </dsp:sp>
    <dsp:sp modelId="{F434851C-E43F-4032-8362-61CB63D0B120}">
      <dsp:nvSpPr>
        <dsp:cNvPr id="0" name=""/>
        <dsp:cNvSpPr/>
      </dsp:nvSpPr>
      <dsp:spPr>
        <a:xfrm>
          <a:off x="2195160" y="7338641"/>
          <a:ext cx="248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4299" y="45720"/>
              </a:lnTo>
              <a:lnTo>
                <a:pt x="124299" y="130019"/>
              </a:lnTo>
              <a:lnTo>
                <a:pt x="248598" y="13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2897" y="7377798"/>
        <a:ext cx="13125" cy="13125"/>
      </dsp:txXfrm>
    </dsp:sp>
    <dsp:sp modelId="{C0BBBB49-06B2-4F43-9A8E-4FEAA7352B85}">
      <dsp:nvSpPr>
        <dsp:cNvPr id="0" name=""/>
        <dsp:cNvSpPr/>
      </dsp:nvSpPr>
      <dsp:spPr>
        <a:xfrm>
          <a:off x="2195160" y="6910659"/>
          <a:ext cx="248598" cy="473701"/>
        </a:xfrm>
        <a:custGeom>
          <a:avLst/>
          <a:gdLst/>
          <a:ahLst/>
          <a:cxnLst/>
          <a:rect l="0" t="0" r="0" b="0"/>
          <a:pathLst>
            <a:path>
              <a:moveTo>
                <a:pt x="0" y="473701"/>
              </a:moveTo>
              <a:lnTo>
                <a:pt x="124299" y="47370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6085" y="7134136"/>
        <a:ext cx="26748" cy="26748"/>
      </dsp:txXfrm>
    </dsp:sp>
    <dsp:sp modelId="{58D1E358-760E-4A09-8F0C-423B6DA9BBC6}">
      <dsp:nvSpPr>
        <dsp:cNvPr id="0" name=""/>
        <dsp:cNvSpPr/>
      </dsp:nvSpPr>
      <dsp:spPr>
        <a:xfrm>
          <a:off x="651376" y="4505949"/>
          <a:ext cx="248598" cy="287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878411"/>
              </a:lnTo>
              <a:lnTo>
                <a:pt x="248598" y="28784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447" y="5872927"/>
        <a:ext cx="144456" cy="144456"/>
      </dsp:txXfrm>
    </dsp:sp>
    <dsp:sp modelId="{4FCC256A-F4FA-4E01-925B-0302D74D2B0D}">
      <dsp:nvSpPr>
        <dsp:cNvPr id="0" name=""/>
        <dsp:cNvSpPr/>
      </dsp:nvSpPr>
      <dsp:spPr>
        <a:xfrm>
          <a:off x="2142967" y="6115808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6225649"/>
        <a:ext cx="17168" cy="17168"/>
      </dsp:txXfrm>
    </dsp:sp>
    <dsp:sp modelId="{C25F5A40-1226-4B61-B4E3-09A477468683}">
      <dsp:nvSpPr>
        <dsp:cNvPr id="0" name=""/>
        <dsp:cNvSpPr/>
      </dsp:nvSpPr>
      <dsp:spPr>
        <a:xfrm>
          <a:off x="2142967" y="5878957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5988798"/>
        <a:ext cx="17168" cy="17168"/>
      </dsp:txXfrm>
    </dsp:sp>
    <dsp:sp modelId="{D3AD689A-19BD-4495-BD35-FC5ED347BD19}">
      <dsp:nvSpPr>
        <dsp:cNvPr id="0" name=""/>
        <dsp:cNvSpPr/>
      </dsp:nvSpPr>
      <dsp:spPr>
        <a:xfrm>
          <a:off x="651376" y="4505949"/>
          <a:ext cx="248598" cy="1609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609858"/>
              </a:lnTo>
              <a:lnTo>
                <a:pt x="248598" y="1609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952" y="5270155"/>
        <a:ext cx="81447" cy="81447"/>
      </dsp:txXfrm>
    </dsp:sp>
    <dsp:sp modelId="{C8DEE45D-A870-4A8A-8551-F7D4C3F1785D}">
      <dsp:nvSpPr>
        <dsp:cNvPr id="0" name=""/>
        <dsp:cNvSpPr/>
      </dsp:nvSpPr>
      <dsp:spPr>
        <a:xfrm>
          <a:off x="2142967" y="469470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5031160"/>
        <a:ext cx="37639" cy="37639"/>
      </dsp:txXfrm>
    </dsp:sp>
    <dsp:sp modelId="{AFD305C8-1C58-4967-9989-83870C88F0BB}">
      <dsp:nvSpPr>
        <dsp:cNvPr id="0" name=""/>
        <dsp:cNvSpPr/>
      </dsp:nvSpPr>
      <dsp:spPr>
        <a:xfrm>
          <a:off x="2142967" y="469470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804545"/>
        <a:ext cx="17168" cy="17168"/>
      </dsp:txXfrm>
    </dsp:sp>
    <dsp:sp modelId="{15862885-37BB-4300-A701-D84F6F6D76DA}">
      <dsp:nvSpPr>
        <dsp:cNvPr id="0" name=""/>
        <dsp:cNvSpPr/>
      </dsp:nvSpPr>
      <dsp:spPr>
        <a:xfrm>
          <a:off x="2142967" y="4457853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567694"/>
        <a:ext cx="17168" cy="17168"/>
      </dsp:txXfrm>
    </dsp:sp>
    <dsp:sp modelId="{ACBA8C55-5176-44FA-8E00-400B88DD8406}">
      <dsp:nvSpPr>
        <dsp:cNvPr id="0" name=""/>
        <dsp:cNvSpPr/>
      </dsp:nvSpPr>
      <dsp:spPr>
        <a:xfrm>
          <a:off x="2142967" y="398415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4320608"/>
        <a:ext cx="37639" cy="37639"/>
      </dsp:txXfrm>
    </dsp:sp>
    <dsp:sp modelId="{52A1A66E-B66B-4279-9256-8EC871275F0F}">
      <dsp:nvSpPr>
        <dsp:cNvPr id="0" name=""/>
        <dsp:cNvSpPr/>
      </dsp:nvSpPr>
      <dsp:spPr>
        <a:xfrm>
          <a:off x="651376" y="4505949"/>
          <a:ext cx="248598" cy="188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88754"/>
              </a:lnTo>
              <a:lnTo>
                <a:pt x="248598" y="1887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872" y="4592523"/>
        <a:ext cx="15606" cy="15606"/>
      </dsp:txXfrm>
    </dsp:sp>
    <dsp:sp modelId="{5BB8FAAD-6629-425D-8D82-CE5887EC2496}">
      <dsp:nvSpPr>
        <dsp:cNvPr id="0" name=""/>
        <dsp:cNvSpPr/>
      </dsp:nvSpPr>
      <dsp:spPr>
        <a:xfrm>
          <a:off x="2142967" y="3273600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383441"/>
        <a:ext cx="17168" cy="17168"/>
      </dsp:txXfrm>
    </dsp:sp>
    <dsp:sp modelId="{AAA0419F-C20D-4754-A35E-290146849E9B}">
      <dsp:nvSpPr>
        <dsp:cNvPr id="0" name=""/>
        <dsp:cNvSpPr/>
      </dsp:nvSpPr>
      <dsp:spPr>
        <a:xfrm>
          <a:off x="2142967" y="3036749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146590"/>
        <a:ext cx="17168" cy="17168"/>
      </dsp:txXfrm>
    </dsp:sp>
    <dsp:sp modelId="{76B091CC-29F1-4A68-A57B-2B1E5771FD3C}">
      <dsp:nvSpPr>
        <dsp:cNvPr id="0" name=""/>
        <dsp:cNvSpPr/>
      </dsp:nvSpPr>
      <dsp:spPr>
        <a:xfrm>
          <a:off x="651376" y="3273600"/>
          <a:ext cx="248598" cy="1232349"/>
        </a:xfrm>
        <a:custGeom>
          <a:avLst/>
          <a:gdLst/>
          <a:ahLst/>
          <a:cxnLst/>
          <a:rect l="0" t="0" r="0" b="0"/>
          <a:pathLst>
            <a:path>
              <a:moveTo>
                <a:pt x="0" y="1232349"/>
              </a:moveTo>
              <a:lnTo>
                <a:pt x="124299" y="1232349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246" y="3858345"/>
        <a:ext cx="62858" cy="62858"/>
      </dsp:txXfrm>
    </dsp:sp>
    <dsp:sp modelId="{88D2FEF9-243B-4ED4-B03D-3CF7A86539E5}">
      <dsp:nvSpPr>
        <dsp:cNvPr id="0" name=""/>
        <dsp:cNvSpPr/>
      </dsp:nvSpPr>
      <dsp:spPr>
        <a:xfrm>
          <a:off x="2142967" y="1378794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184253"/>
              </a:lnTo>
              <a:lnTo>
                <a:pt x="248598" y="11842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1940669"/>
        <a:ext cx="60503" cy="60503"/>
      </dsp:txXfrm>
    </dsp:sp>
    <dsp:sp modelId="{811B75A5-EB1F-44EF-8D8D-2F17308702EB}">
      <dsp:nvSpPr>
        <dsp:cNvPr id="0" name=""/>
        <dsp:cNvSpPr/>
      </dsp:nvSpPr>
      <dsp:spPr>
        <a:xfrm>
          <a:off x="2142967" y="137879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715251"/>
        <a:ext cx="37639" cy="37639"/>
      </dsp:txXfrm>
    </dsp:sp>
    <dsp:sp modelId="{ECD83AEB-085F-4652-9050-A94D2C097078}">
      <dsp:nvSpPr>
        <dsp:cNvPr id="0" name=""/>
        <dsp:cNvSpPr/>
      </dsp:nvSpPr>
      <dsp:spPr>
        <a:xfrm>
          <a:off x="2142967" y="137879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488636"/>
        <a:ext cx="17168" cy="17168"/>
      </dsp:txXfrm>
    </dsp:sp>
    <dsp:sp modelId="{1C1872F5-75E2-45B8-8CC3-620A8D67DA5A}">
      <dsp:nvSpPr>
        <dsp:cNvPr id="0" name=""/>
        <dsp:cNvSpPr/>
      </dsp:nvSpPr>
      <dsp:spPr>
        <a:xfrm>
          <a:off x="2142967" y="114194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251785"/>
        <a:ext cx="17168" cy="17168"/>
      </dsp:txXfrm>
    </dsp:sp>
    <dsp:sp modelId="{58901CDD-89E0-4F4F-966E-052A4B3775C0}">
      <dsp:nvSpPr>
        <dsp:cNvPr id="0" name=""/>
        <dsp:cNvSpPr/>
      </dsp:nvSpPr>
      <dsp:spPr>
        <a:xfrm>
          <a:off x="2142967" y="66824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004699"/>
        <a:ext cx="37639" cy="37639"/>
      </dsp:txXfrm>
    </dsp:sp>
    <dsp:sp modelId="{8308F4FA-2024-42B5-B4A5-B197798D02E3}">
      <dsp:nvSpPr>
        <dsp:cNvPr id="0" name=""/>
        <dsp:cNvSpPr/>
      </dsp:nvSpPr>
      <dsp:spPr>
        <a:xfrm>
          <a:off x="2142967" y="194541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1184253"/>
              </a:moveTo>
              <a:lnTo>
                <a:pt x="124299" y="1184253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756416"/>
        <a:ext cx="60503" cy="60503"/>
      </dsp:txXfrm>
    </dsp:sp>
    <dsp:sp modelId="{DB6AF9D6-1AC8-4FF2-8AF7-8E0D7D46EC06}">
      <dsp:nvSpPr>
        <dsp:cNvPr id="0" name=""/>
        <dsp:cNvSpPr/>
      </dsp:nvSpPr>
      <dsp:spPr>
        <a:xfrm>
          <a:off x="651376" y="1378794"/>
          <a:ext cx="248598" cy="3127154"/>
        </a:xfrm>
        <a:custGeom>
          <a:avLst/>
          <a:gdLst/>
          <a:ahLst/>
          <a:cxnLst/>
          <a:rect l="0" t="0" r="0" b="0"/>
          <a:pathLst>
            <a:path>
              <a:moveTo>
                <a:pt x="0" y="3127154"/>
              </a:moveTo>
              <a:lnTo>
                <a:pt x="124299" y="3127154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250" y="2863946"/>
        <a:ext cx="156851" cy="156851"/>
      </dsp:txXfrm>
    </dsp:sp>
    <dsp:sp modelId="{4CF0E44C-034B-4D0D-A506-978CD8D533FD}">
      <dsp:nvSpPr>
        <dsp:cNvPr id="0" name=""/>
        <dsp:cNvSpPr/>
      </dsp:nvSpPr>
      <dsp:spPr>
        <a:xfrm rot="16200000">
          <a:off x="-711836" y="4316468"/>
          <a:ext cx="2347464" cy="378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sp:txBody>
      <dsp:txXfrm>
        <a:off x="-711836" y="4316468"/>
        <a:ext cx="2347464" cy="378961"/>
      </dsp:txXfrm>
    </dsp:sp>
    <dsp:sp modelId="{3B1DCD7B-8336-4365-9384-F7A7392FF39D}">
      <dsp:nvSpPr>
        <dsp:cNvPr id="0" name=""/>
        <dsp:cNvSpPr/>
      </dsp:nvSpPr>
      <dsp:spPr>
        <a:xfrm>
          <a:off x="899974" y="1189314"/>
          <a:ext cx="1242992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sp:txBody>
      <dsp:txXfrm>
        <a:off x="899974" y="1189314"/>
        <a:ext cx="1242992" cy="378961"/>
      </dsp:txXfrm>
    </dsp:sp>
    <dsp:sp modelId="{35402386-4E7F-45C9-8BC2-E37ED810432C}">
      <dsp:nvSpPr>
        <dsp:cNvPr id="0" name=""/>
        <dsp:cNvSpPr/>
      </dsp:nvSpPr>
      <dsp:spPr>
        <a:xfrm>
          <a:off x="2391565" y="5061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sp:txBody>
      <dsp:txXfrm>
        <a:off x="2391565" y="5061"/>
        <a:ext cx="3017301" cy="378961"/>
      </dsp:txXfrm>
    </dsp:sp>
    <dsp:sp modelId="{84AC9F31-09DF-498A-9750-168978CD50B3}">
      <dsp:nvSpPr>
        <dsp:cNvPr id="0" name=""/>
        <dsp:cNvSpPr/>
      </dsp:nvSpPr>
      <dsp:spPr>
        <a:xfrm>
          <a:off x="2391565" y="478762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sp:txBody>
      <dsp:txXfrm>
        <a:off x="2391565" y="478762"/>
        <a:ext cx="3017301" cy="378961"/>
      </dsp:txXfrm>
    </dsp:sp>
    <dsp:sp modelId="{ED20A038-F4B2-4E98-AB0A-ED9D547B3D9B}">
      <dsp:nvSpPr>
        <dsp:cNvPr id="0" name=""/>
        <dsp:cNvSpPr/>
      </dsp:nvSpPr>
      <dsp:spPr>
        <a:xfrm>
          <a:off x="2391565" y="952463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sp:txBody>
      <dsp:txXfrm>
        <a:off x="2391565" y="952463"/>
        <a:ext cx="3053000" cy="378961"/>
      </dsp:txXfrm>
    </dsp:sp>
    <dsp:sp modelId="{1A84AD65-F209-4307-B48C-C773DFB1A0E9}">
      <dsp:nvSpPr>
        <dsp:cNvPr id="0" name=""/>
        <dsp:cNvSpPr/>
      </dsp:nvSpPr>
      <dsp:spPr>
        <a:xfrm>
          <a:off x="2391565" y="1426164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sp:txBody>
      <dsp:txXfrm>
        <a:off x="2391565" y="1426164"/>
        <a:ext cx="3017301" cy="378961"/>
      </dsp:txXfrm>
    </dsp:sp>
    <dsp:sp modelId="{790B25E1-79A5-4B48-87E7-428AEB3D471C}">
      <dsp:nvSpPr>
        <dsp:cNvPr id="0" name=""/>
        <dsp:cNvSpPr/>
      </dsp:nvSpPr>
      <dsp:spPr>
        <a:xfrm>
          <a:off x="2391565" y="1899866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sp:txBody>
      <dsp:txXfrm>
        <a:off x="2391565" y="1899866"/>
        <a:ext cx="3053000" cy="378961"/>
      </dsp:txXfrm>
    </dsp:sp>
    <dsp:sp modelId="{8A98CAA2-25E8-4167-A4E1-FB9D9ACC29A8}">
      <dsp:nvSpPr>
        <dsp:cNvPr id="0" name=""/>
        <dsp:cNvSpPr/>
      </dsp:nvSpPr>
      <dsp:spPr>
        <a:xfrm>
          <a:off x="2391565" y="2373567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sp:txBody>
      <dsp:txXfrm>
        <a:off x="2391565" y="2373567"/>
        <a:ext cx="3017301" cy="378961"/>
      </dsp:txXfrm>
    </dsp:sp>
    <dsp:sp modelId="{0987A281-9444-4914-B850-84C940AAC8D7}">
      <dsp:nvSpPr>
        <dsp:cNvPr id="0" name=""/>
        <dsp:cNvSpPr/>
      </dsp:nvSpPr>
      <dsp:spPr>
        <a:xfrm>
          <a:off x="899974" y="3084119"/>
          <a:ext cx="1242992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sp:txBody>
      <dsp:txXfrm>
        <a:off x="899974" y="3084119"/>
        <a:ext cx="1242992" cy="378961"/>
      </dsp:txXfrm>
    </dsp:sp>
    <dsp:sp modelId="{C004537B-AB98-4FFB-8622-990B7300A9F5}">
      <dsp:nvSpPr>
        <dsp:cNvPr id="0" name=""/>
        <dsp:cNvSpPr/>
      </dsp:nvSpPr>
      <dsp:spPr>
        <a:xfrm>
          <a:off x="2391565" y="2847268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sp:txBody>
      <dsp:txXfrm>
        <a:off x="2391565" y="2847268"/>
        <a:ext cx="3017301" cy="378961"/>
      </dsp:txXfrm>
    </dsp:sp>
    <dsp:sp modelId="{76FEB2F4-A1DF-4577-A2A9-C7EA4226B1E3}">
      <dsp:nvSpPr>
        <dsp:cNvPr id="0" name=""/>
        <dsp:cNvSpPr/>
      </dsp:nvSpPr>
      <dsp:spPr>
        <a:xfrm>
          <a:off x="2391565" y="3320970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sp:txBody>
      <dsp:txXfrm>
        <a:off x="2391565" y="3320970"/>
        <a:ext cx="3017301" cy="378961"/>
      </dsp:txXfrm>
    </dsp:sp>
    <dsp:sp modelId="{CAEC61DB-CC4A-4D66-B8F1-F5451875F683}">
      <dsp:nvSpPr>
        <dsp:cNvPr id="0" name=""/>
        <dsp:cNvSpPr/>
      </dsp:nvSpPr>
      <dsp:spPr>
        <a:xfrm>
          <a:off x="899974" y="4505223"/>
          <a:ext cx="1242992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sp:txBody>
      <dsp:txXfrm>
        <a:off x="899974" y="4505223"/>
        <a:ext cx="1242992" cy="378961"/>
      </dsp:txXfrm>
    </dsp:sp>
    <dsp:sp modelId="{4C4391FC-1B87-459C-B5B4-794FB250BC2B}">
      <dsp:nvSpPr>
        <dsp:cNvPr id="0" name=""/>
        <dsp:cNvSpPr/>
      </dsp:nvSpPr>
      <dsp:spPr>
        <a:xfrm>
          <a:off x="2391565" y="3794671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sp:txBody>
      <dsp:txXfrm>
        <a:off x="2391565" y="3794671"/>
        <a:ext cx="3017301" cy="378961"/>
      </dsp:txXfrm>
    </dsp:sp>
    <dsp:sp modelId="{9E0AEA2B-6EB4-4953-8877-7B8FFD7576E2}">
      <dsp:nvSpPr>
        <dsp:cNvPr id="0" name=""/>
        <dsp:cNvSpPr/>
      </dsp:nvSpPr>
      <dsp:spPr>
        <a:xfrm>
          <a:off x="2391565" y="4268372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sp:txBody>
      <dsp:txXfrm>
        <a:off x="2391565" y="4268372"/>
        <a:ext cx="3017301" cy="378961"/>
      </dsp:txXfrm>
    </dsp:sp>
    <dsp:sp modelId="{8DB00DE0-5470-4807-A3D2-43B0AA0CE266}">
      <dsp:nvSpPr>
        <dsp:cNvPr id="0" name=""/>
        <dsp:cNvSpPr/>
      </dsp:nvSpPr>
      <dsp:spPr>
        <a:xfrm>
          <a:off x="2391565" y="4742074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sp:txBody>
      <dsp:txXfrm>
        <a:off x="2391565" y="4742074"/>
        <a:ext cx="3017301" cy="378961"/>
      </dsp:txXfrm>
    </dsp:sp>
    <dsp:sp modelId="{23DC5FCA-436F-4041-B0B5-0278AC0A4ECA}">
      <dsp:nvSpPr>
        <dsp:cNvPr id="0" name=""/>
        <dsp:cNvSpPr/>
      </dsp:nvSpPr>
      <dsp:spPr>
        <a:xfrm>
          <a:off x="2391565" y="5215775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sp:txBody>
      <dsp:txXfrm>
        <a:off x="2391565" y="5215775"/>
        <a:ext cx="3017301" cy="378961"/>
      </dsp:txXfrm>
    </dsp:sp>
    <dsp:sp modelId="{583C270F-9014-499F-B005-ADF7920D8C11}">
      <dsp:nvSpPr>
        <dsp:cNvPr id="0" name=""/>
        <dsp:cNvSpPr/>
      </dsp:nvSpPr>
      <dsp:spPr>
        <a:xfrm>
          <a:off x="899974" y="5926327"/>
          <a:ext cx="1242992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sp:txBody>
      <dsp:txXfrm>
        <a:off x="899974" y="5926327"/>
        <a:ext cx="1242992" cy="378961"/>
      </dsp:txXfrm>
    </dsp:sp>
    <dsp:sp modelId="{8A714427-7DCA-4BBF-B166-E2874A3DBBD5}">
      <dsp:nvSpPr>
        <dsp:cNvPr id="0" name=""/>
        <dsp:cNvSpPr/>
      </dsp:nvSpPr>
      <dsp:spPr>
        <a:xfrm>
          <a:off x="2391565" y="5689476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sp:txBody>
      <dsp:txXfrm>
        <a:off x="2391565" y="5689476"/>
        <a:ext cx="3017301" cy="378961"/>
      </dsp:txXfrm>
    </dsp:sp>
    <dsp:sp modelId="{475A2050-9185-4CFC-B8EA-176FA9F08703}">
      <dsp:nvSpPr>
        <dsp:cNvPr id="0" name=""/>
        <dsp:cNvSpPr/>
      </dsp:nvSpPr>
      <dsp:spPr>
        <a:xfrm>
          <a:off x="2391565" y="6163178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sp:txBody>
      <dsp:txXfrm>
        <a:off x="2391565" y="6163178"/>
        <a:ext cx="3017301" cy="378961"/>
      </dsp:txXfrm>
    </dsp:sp>
    <dsp:sp modelId="{33124CB3-FAD2-48B0-912A-D8883BE8CD4A}">
      <dsp:nvSpPr>
        <dsp:cNvPr id="0" name=""/>
        <dsp:cNvSpPr/>
      </dsp:nvSpPr>
      <dsp:spPr>
        <a:xfrm>
          <a:off x="899974" y="6946138"/>
          <a:ext cx="1295185" cy="876445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sp:txBody>
      <dsp:txXfrm>
        <a:off x="899974" y="6946138"/>
        <a:ext cx="1295185" cy="876445"/>
      </dsp:txXfrm>
    </dsp:sp>
    <dsp:sp modelId="{17AD619B-EBC4-4958-A117-406F96864CC0}">
      <dsp:nvSpPr>
        <dsp:cNvPr id="0" name=""/>
        <dsp:cNvSpPr/>
      </dsp:nvSpPr>
      <dsp:spPr>
        <a:xfrm>
          <a:off x="2443758" y="6636879"/>
          <a:ext cx="3017301" cy="547560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sp:txBody>
      <dsp:txXfrm>
        <a:off x="2443758" y="6636879"/>
        <a:ext cx="3017301" cy="547560"/>
      </dsp:txXfrm>
    </dsp:sp>
    <dsp:sp modelId="{0A740B90-CB87-4DAB-B801-6B033AB7FB66}">
      <dsp:nvSpPr>
        <dsp:cNvPr id="0" name=""/>
        <dsp:cNvSpPr/>
      </dsp:nvSpPr>
      <dsp:spPr>
        <a:xfrm>
          <a:off x="2443758" y="7279180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sp:txBody>
      <dsp:txXfrm>
        <a:off x="2443758" y="7279180"/>
        <a:ext cx="3017301" cy="378961"/>
      </dsp:txXfrm>
    </dsp:sp>
    <dsp:sp modelId="{B438BEF3-739C-43DF-AB0A-567C2715F60D}">
      <dsp:nvSpPr>
        <dsp:cNvPr id="0" name=""/>
        <dsp:cNvSpPr/>
      </dsp:nvSpPr>
      <dsp:spPr>
        <a:xfrm>
          <a:off x="2443758" y="7752881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sp:txBody>
      <dsp:txXfrm>
        <a:off x="2443758" y="7752881"/>
        <a:ext cx="3017301" cy="3789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2EFA-D9CF-4723-A1CB-643C66D1FA54}">
      <dsp:nvSpPr>
        <dsp:cNvPr id="0" name=""/>
        <dsp:cNvSpPr/>
      </dsp:nvSpPr>
      <dsp:spPr>
        <a:xfrm>
          <a:off x="2195160" y="7384361"/>
          <a:ext cx="248598" cy="558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558001"/>
              </a:lnTo>
              <a:lnTo>
                <a:pt x="248598" y="5580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4187" y="7648090"/>
        <a:ext cx="30543" cy="30543"/>
      </dsp:txXfrm>
    </dsp:sp>
    <dsp:sp modelId="{F434851C-E43F-4032-8362-61CB63D0B120}">
      <dsp:nvSpPr>
        <dsp:cNvPr id="0" name=""/>
        <dsp:cNvSpPr/>
      </dsp:nvSpPr>
      <dsp:spPr>
        <a:xfrm>
          <a:off x="2195160" y="7338641"/>
          <a:ext cx="248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4299" y="45720"/>
              </a:lnTo>
              <a:lnTo>
                <a:pt x="124299" y="130019"/>
              </a:lnTo>
              <a:lnTo>
                <a:pt x="248598" y="13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2897" y="7377798"/>
        <a:ext cx="13125" cy="13125"/>
      </dsp:txXfrm>
    </dsp:sp>
    <dsp:sp modelId="{C0BBBB49-06B2-4F43-9A8E-4FEAA7352B85}">
      <dsp:nvSpPr>
        <dsp:cNvPr id="0" name=""/>
        <dsp:cNvSpPr/>
      </dsp:nvSpPr>
      <dsp:spPr>
        <a:xfrm>
          <a:off x="2195160" y="6910659"/>
          <a:ext cx="248598" cy="473701"/>
        </a:xfrm>
        <a:custGeom>
          <a:avLst/>
          <a:gdLst/>
          <a:ahLst/>
          <a:cxnLst/>
          <a:rect l="0" t="0" r="0" b="0"/>
          <a:pathLst>
            <a:path>
              <a:moveTo>
                <a:pt x="0" y="473701"/>
              </a:moveTo>
              <a:lnTo>
                <a:pt x="124299" y="47370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6085" y="7134136"/>
        <a:ext cx="26748" cy="26748"/>
      </dsp:txXfrm>
    </dsp:sp>
    <dsp:sp modelId="{58D1E358-760E-4A09-8F0C-423B6DA9BBC6}">
      <dsp:nvSpPr>
        <dsp:cNvPr id="0" name=""/>
        <dsp:cNvSpPr/>
      </dsp:nvSpPr>
      <dsp:spPr>
        <a:xfrm>
          <a:off x="651376" y="4505949"/>
          <a:ext cx="248598" cy="287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878411"/>
              </a:lnTo>
              <a:lnTo>
                <a:pt x="248598" y="28784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447" y="5872927"/>
        <a:ext cx="144456" cy="144456"/>
      </dsp:txXfrm>
    </dsp:sp>
    <dsp:sp modelId="{4FCC256A-F4FA-4E01-925B-0302D74D2B0D}">
      <dsp:nvSpPr>
        <dsp:cNvPr id="0" name=""/>
        <dsp:cNvSpPr/>
      </dsp:nvSpPr>
      <dsp:spPr>
        <a:xfrm>
          <a:off x="2142967" y="6115808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6225649"/>
        <a:ext cx="17168" cy="17168"/>
      </dsp:txXfrm>
    </dsp:sp>
    <dsp:sp modelId="{C25F5A40-1226-4B61-B4E3-09A477468683}">
      <dsp:nvSpPr>
        <dsp:cNvPr id="0" name=""/>
        <dsp:cNvSpPr/>
      </dsp:nvSpPr>
      <dsp:spPr>
        <a:xfrm>
          <a:off x="2142967" y="5878957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5988798"/>
        <a:ext cx="17168" cy="17168"/>
      </dsp:txXfrm>
    </dsp:sp>
    <dsp:sp modelId="{D3AD689A-19BD-4495-BD35-FC5ED347BD19}">
      <dsp:nvSpPr>
        <dsp:cNvPr id="0" name=""/>
        <dsp:cNvSpPr/>
      </dsp:nvSpPr>
      <dsp:spPr>
        <a:xfrm>
          <a:off x="651376" y="4505949"/>
          <a:ext cx="248598" cy="1609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609858"/>
              </a:lnTo>
              <a:lnTo>
                <a:pt x="248598" y="1609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952" y="5270155"/>
        <a:ext cx="81447" cy="81447"/>
      </dsp:txXfrm>
    </dsp:sp>
    <dsp:sp modelId="{C8DEE45D-A870-4A8A-8551-F7D4C3F1785D}">
      <dsp:nvSpPr>
        <dsp:cNvPr id="0" name=""/>
        <dsp:cNvSpPr/>
      </dsp:nvSpPr>
      <dsp:spPr>
        <a:xfrm>
          <a:off x="2142967" y="469470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5031160"/>
        <a:ext cx="37639" cy="37639"/>
      </dsp:txXfrm>
    </dsp:sp>
    <dsp:sp modelId="{AFD305C8-1C58-4967-9989-83870C88F0BB}">
      <dsp:nvSpPr>
        <dsp:cNvPr id="0" name=""/>
        <dsp:cNvSpPr/>
      </dsp:nvSpPr>
      <dsp:spPr>
        <a:xfrm>
          <a:off x="2142967" y="469470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804545"/>
        <a:ext cx="17168" cy="17168"/>
      </dsp:txXfrm>
    </dsp:sp>
    <dsp:sp modelId="{15862885-37BB-4300-A701-D84F6F6D76DA}">
      <dsp:nvSpPr>
        <dsp:cNvPr id="0" name=""/>
        <dsp:cNvSpPr/>
      </dsp:nvSpPr>
      <dsp:spPr>
        <a:xfrm>
          <a:off x="2142967" y="4457853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567694"/>
        <a:ext cx="17168" cy="17168"/>
      </dsp:txXfrm>
    </dsp:sp>
    <dsp:sp modelId="{ACBA8C55-5176-44FA-8E00-400B88DD8406}">
      <dsp:nvSpPr>
        <dsp:cNvPr id="0" name=""/>
        <dsp:cNvSpPr/>
      </dsp:nvSpPr>
      <dsp:spPr>
        <a:xfrm>
          <a:off x="2142967" y="398415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4320608"/>
        <a:ext cx="37639" cy="37639"/>
      </dsp:txXfrm>
    </dsp:sp>
    <dsp:sp modelId="{52A1A66E-B66B-4279-9256-8EC871275F0F}">
      <dsp:nvSpPr>
        <dsp:cNvPr id="0" name=""/>
        <dsp:cNvSpPr/>
      </dsp:nvSpPr>
      <dsp:spPr>
        <a:xfrm>
          <a:off x="651376" y="4505949"/>
          <a:ext cx="248598" cy="188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88754"/>
              </a:lnTo>
              <a:lnTo>
                <a:pt x="248598" y="1887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872" y="4592523"/>
        <a:ext cx="15606" cy="15606"/>
      </dsp:txXfrm>
    </dsp:sp>
    <dsp:sp modelId="{5BB8FAAD-6629-425D-8D82-CE5887EC2496}">
      <dsp:nvSpPr>
        <dsp:cNvPr id="0" name=""/>
        <dsp:cNvSpPr/>
      </dsp:nvSpPr>
      <dsp:spPr>
        <a:xfrm>
          <a:off x="2142967" y="3273600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383441"/>
        <a:ext cx="17168" cy="17168"/>
      </dsp:txXfrm>
    </dsp:sp>
    <dsp:sp modelId="{AAA0419F-C20D-4754-A35E-290146849E9B}">
      <dsp:nvSpPr>
        <dsp:cNvPr id="0" name=""/>
        <dsp:cNvSpPr/>
      </dsp:nvSpPr>
      <dsp:spPr>
        <a:xfrm>
          <a:off x="2142967" y="3036749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146590"/>
        <a:ext cx="17168" cy="17168"/>
      </dsp:txXfrm>
    </dsp:sp>
    <dsp:sp modelId="{76B091CC-29F1-4A68-A57B-2B1E5771FD3C}">
      <dsp:nvSpPr>
        <dsp:cNvPr id="0" name=""/>
        <dsp:cNvSpPr/>
      </dsp:nvSpPr>
      <dsp:spPr>
        <a:xfrm>
          <a:off x="651376" y="3273600"/>
          <a:ext cx="248598" cy="1232349"/>
        </a:xfrm>
        <a:custGeom>
          <a:avLst/>
          <a:gdLst/>
          <a:ahLst/>
          <a:cxnLst/>
          <a:rect l="0" t="0" r="0" b="0"/>
          <a:pathLst>
            <a:path>
              <a:moveTo>
                <a:pt x="0" y="1232349"/>
              </a:moveTo>
              <a:lnTo>
                <a:pt x="124299" y="1232349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246" y="3858345"/>
        <a:ext cx="62858" cy="62858"/>
      </dsp:txXfrm>
    </dsp:sp>
    <dsp:sp modelId="{88D2FEF9-243B-4ED4-B03D-3CF7A86539E5}">
      <dsp:nvSpPr>
        <dsp:cNvPr id="0" name=""/>
        <dsp:cNvSpPr/>
      </dsp:nvSpPr>
      <dsp:spPr>
        <a:xfrm>
          <a:off x="2142967" y="1378794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184253"/>
              </a:lnTo>
              <a:lnTo>
                <a:pt x="248598" y="11842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1940669"/>
        <a:ext cx="60503" cy="60503"/>
      </dsp:txXfrm>
    </dsp:sp>
    <dsp:sp modelId="{811B75A5-EB1F-44EF-8D8D-2F17308702EB}">
      <dsp:nvSpPr>
        <dsp:cNvPr id="0" name=""/>
        <dsp:cNvSpPr/>
      </dsp:nvSpPr>
      <dsp:spPr>
        <a:xfrm>
          <a:off x="2142967" y="137879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715251"/>
        <a:ext cx="37639" cy="37639"/>
      </dsp:txXfrm>
    </dsp:sp>
    <dsp:sp modelId="{ECD83AEB-085F-4652-9050-A94D2C097078}">
      <dsp:nvSpPr>
        <dsp:cNvPr id="0" name=""/>
        <dsp:cNvSpPr/>
      </dsp:nvSpPr>
      <dsp:spPr>
        <a:xfrm>
          <a:off x="2142967" y="137879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488636"/>
        <a:ext cx="17168" cy="17168"/>
      </dsp:txXfrm>
    </dsp:sp>
    <dsp:sp modelId="{1C1872F5-75E2-45B8-8CC3-620A8D67DA5A}">
      <dsp:nvSpPr>
        <dsp:cNvPr id="0" name=""/>
        <dsp:cNvSpPr/>
      </dsp:nvSpPr>
      <dsp:spPr>
        <a:xfrm>
          <a:off x="2142967" y="114194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251785"/>
        <a:ext cx="17168" cy="17168"/>
      </dsp:txXfrm>
    </dsp:sp>
    <dsp:sp modelId="{58901CDD-89E0-4F4F-966E-052A4B3775C0}">
      <dsp:nvSpPr>
        <dsp:cNvPr id="0" name=""/>
        <dsp:cNvSpPr/>
      </dsp:nvSpPr>
      <dsp:spPr>
        <a:xfrm>
          <a:off x="2142967" y="66824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004699"/>
        <a:ext cx="37639" cy="37639"/>
      </dsp:txXfrm>
    </dsp:sp>
    <dsp:sp modelId="{8308F4FA-2024-42B5-B4A5-B197798D02E3}">
      <dsp:nvSpPr>
        <dsp:cNvPr id="0" name=""/>
        <dsp:cNvSpPr/>
      </dsp:nvSpPr>
      <dsp:spPr>
        <a:xfrm>
          <a:off x="2142967" y="194541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1184253"/>
              </a:moveTo>
              <a:lnTo>
                <a:pt x="124299" y="1184253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756416"/>
        <a:ext cx="60503" cy="60503"/>
      </dsp:txXfrm>
    </dsp:sp>
    <dsp:sp modelId="{DB6AF9D6-1AC8-4FF2-8AF7-8E0D7D46EC06}">
      <dsp:nvSpPr>
        <dsp:cNvPr id="0" name=""/>
        <dsp:cNvSpPr/>
      </dsp:nvSpPr>
      <dsp:spPr>
        <a:xfrm>
          <a:off x="651376" y="1378794"/>
          <a:ext cx="248598" cy="3127154"/>
        </a:xfrm>
        <a:custGeom>
          <a:avLst/>
          <a:gdLst/>
          <a:ahLst/>
          <a:cxnLst/>
          <a:rect l="0" t="0" r="0" b="0"/>
          <a:pathLst>
            <a:path>
              <a:moveTo>
                <a:pt x="0" y="3127154"/>
              </a:moveTo>
              <a:lnTo>
                <a:pt x="124299" y="3127154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250" y="2863946"/>
        <a:ext cx="156851" cy="156851"/>
      </dsp:txXfrm>
    </dsp:sp>
    <dsp:sp modelId="{4CF0E44C-034B-4D0D-A506-978CD8D533FD}">
      <dsp:nvSpPr>
        <dsp:cNvPr id="0" name=""/>
        <dsp:cNvSpPr/>
      </dsp:nvSpPr>
      <dsp:spPr>
        <a:xfrm rot="16200000">
          <a:off x="-711836" y="4316468"/>
          <a:ext cx="2347464" cy="378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sp:txBody>
      <dsp:txXfrm>
        <a:off x="-711836" y="4316468"/>
        <a:ext cx="2347464" cy="378961"/>
      </dsp:txXfrm>
    </dsp:sp>
    <dsp:sp modelId="{3B1DCD7B-8336-4365-9384-F7A7392FF39D}">
      <dsp:nvSpPr>
        <dsp:cNvPr id="0" name=""/>
        <dsp:cNvSpPr/>
      </dsp:nvSpPr>
      <dsp:spPr>
        <a:xfrm>
          <a:off x="899974" y="1189314"/>
          <a:ext cx="1242992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sp:txBody>
      <dsp:txXfrm>
        <a:off x="899974" y="1189314"/>
        <a:ext cx="1242992" cy="378961"/>
      </dsp:txXfrm>
    </dsp:sp>
    <dsp:sp modelId="{35402386-4E7F-45C9-8BC2-E37ED810432C}">
      <dsp:nvSpPr>
        <dsp:cNvPr id="0" name=""/>
        <dsp:cNvSpPr/>
      </dsp:nvSpPr>
      <dsp:spPr>
        <a:xfrm>
          <a:off x="2391565" y="5061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sp:txBody>
      <dsp:txXfrm>
        <a:off x="2391565" y="5061"/>
        <a:ext cx="3017301" cy="378961"/>
      </dsp:txXfrm>
    </dsp:sp>
    <dsp:sp modelId="{84AC9F31-09DF-498A-9750-168978CD50B3}">
      <dsp:nvSpPr>
        <dsp:cNvPr id="0" name=""/>
        <dsp:cNvSpPr/>
      </dsp:nvSpPr>
      <dsp:spPr>
        <a:xfrm>
          <a:off x="2391565" y="478762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sp:txBody>
      <dsp:txXfrm>
        <a:off x="2391565" y="478762"/>
        <a:ext cx="3017301" cy="378961"/>
      </dsp:txXfrm>
    </dsp:sp>
    <dsp:sp modelId="{ED20A038-F4B2-4E98-AB0A-ED9D547B3D9B}">
      <dsp:nvSpPr>
        <dsp:cNvPr id="0" name=""/>
        <dsp:cNvSpPr/>
      </dsp:nvSpPr>
      <dsp:spPr>
        <a:xfrm>
          <a:off x="2391565" y="952463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sp:txBody>
      <dsp:txXfrm>
        <a:off x="2391565" y="952463"/>
        <a:ext cx="3053000" cy="378961"/>
      </dsp:txXfrm>
    </dsp:sp>
    <dsp:sp modelId="{1A84AD65-F209-4307-B48C-C773DFB1A0E9}">
      <dsp:nvSpPr>
        <dsp:cNvPr id="0" name=""/>
        <dsp:cNvSpPr/>
      </dsp:nvSpPr>
      <dsp:spPr>
        <a:xfrm>
          <a:off x="2391565" y="1426164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sp:txBody>
      <dsp:txXfrm>
        <a:off x="2391565" y="1426164"/>
        <a:ext cx="3017301" cy="378961"/>
      </dsp:txXfrm>
    </dsp:sp>
    <dsp:sp modelId="{790B25E1-79A5-4B48-87E7-428AEB3D471C}">
      <dsp:nvSpPr>
        <dsp:cNvPr id="0" name=""/>
        <dsp:cNvSpPr/>
      </dsp:nvSpPr>
      <dsp:spPr>
        <a:xfrm>
          <a:off x="2391565" y="1899866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sp:txBody>
      <dsp:txXfrm>
        <a:off x="2391565" y="1899866"/>
        <a:ext cx="3053000" cy="378961"/>
      </dsp:txXfrm>
    </dsp:sp>
    <dsp:sp modelId="{8A98CAA2-25E8-4167-A4E1-FB9D9ACC29A8}">
      <dsp:nvSpPr>
        <dsp:cNvPr id="0" name=""/>
        <dsp:cNvSpPr/>
      </dsp:nvSpPr>
      <dsp:spPr>
        <a:xfrm>
          <a:off x="2391565" y="2373567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sp:txBody>
      <dsp:txXfrm>
        <a:off x="2391565" y="2373567"/>
        <a:ext cx="3017301" cy="378961"/>
      </dsp:txXfrm>
    </dsp:sp>
    <dsp:sp modelId="{0987A281-9444-4914-B850-84C940AAC8D7}">
      <dsp:nvSpPr>
        <dsp:cNvPr id="0" name=""/>
        <dsp:cNvSpPr/>
      </dsp:nvSpPr>
      <dsp:spPr>
        <a:xfrm>
          <a:off x="899974" y="3084119"/>
          <a:ext cx="1242992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sp:txBody>
      <dsp:txXfrm>
        <a:off x="899974" y="3084119"/>
        <a:ext cx="1242992" cy="378961"/>
      </dsp:txXfrm>
    </dsp:sp>
    <dsp:sp modelId="{C004537B-AB98-4FFB-8622-990B7300A9F5}">
      <dsp:nvSpPr>
        <dsp:cNvPr id="0" name=""/>
        <dsp:cNvSpPr/>
      </dsp:nvSpPr>
      <dsp:spPr>
        <a:xfrm>
          <a:off x="2391565" y="2847268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sp:txBody>
      <dsp:txXfrm>
        <a:off x="2391565" y="2847268"/>
        <a:ext cx="3017301" cy="378961"/>
      </dsp:txXfrm>
    </dsp:sp>
    <dsp:sp modelId="{76FEB2F4-A1DF-4577-A2A9-C7EA4226B1E3}">
      <dsp:nvSpPr>
        <dsp:cNvPr id="0" name=""/>
        <dsp:cNvSpPr/>
      </dsp:nvSpPr>
      <dsp:spPr>
        <a:xfrm>
          <a:off x="2391565" y="3320970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sp:txBody>
      <dsp:txXfrm>
        <a:off x="2391565" y="3320970"/>
        <a:ext cx="3017301" cy="378961"/>
      </dsp:txXfrm>
    </dsp:sp>
    <dsp:sp modelId="{CAEC61DB-CC4A-4D66-B8F1-F5451875F683}">
      <dsp:nvSpPr>
        <dsp:cNvPr id="0" name=""/>
        <dsp:cNvSpPr/>
      </dsp:nvSpPr>
      <dsp:spPr>
        <a:xfrm>
          <a:off x="899974" y="4505223"/>
          <a:ext cx="1242992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sp:txBody>
      <dsp:txXfrm>
        <a:off x="899974" y="4505223"/>
        <a:ext cx="1242992" cy="378961"/>
      </dsp:txXfrm>
    </dsp:sp>
    <dsp:sp modelId="{4C4391FC-1B87-459C-B5B4-794FB250BC2B}">
      <dsp:nvSpPr>
        <dsp:cNvPr id="0" name=""/>
        <dsp:cNvSpPr/>
      </dsp:nvSpPr>
      <dsp:spPr>
        <a:xfrm>
          <a:off x="2391565" y="3794671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sp:txBody>
      <dsp:txXfrm>
        <a:off x="2391565" y="3794671"/>
        <a:ext cx="3017301" cy="378961"/>
      </dsp:txXfrm>
    </dsp:sp>
    <dsp:sp modelId="{9E0AEA2B-6EB4-4953-8877-7B8FFD7576E2}">
      <dsp:nvSpPr>
        <dsp:cNvPr id="0" name=""/>
        <dsp:cNvSpPr/>
      </dsp:nvSpPr>
      <dsp:spPr>
        <a:xfrm>
          <a:off x="2391565" y="4268372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sp:txBody>
      <dsp:txXfrm>
        <a:off x="2391565" y="4268372"/>
        <a:ext cx="3017301" cy="378961"/>
      </dsp:txXfrm>
    </dsp:sp>
    <dsp:sp modelId="{8DB00DE0-5470-4807-A3D2-43B0AA0CE266}">
      <dsp:nvSpPr>
        <dsp:cNvPr id="0" name=""/>
        <dsp:cNvSpPr/>
      </dsp:nvSpPr>
      <dsp:spPr>
        <a:xfrm>
          <a:off x="2391565" y="4742074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sp:txBody>
      <dsp:txXfrm>
        <a:off x="2391565" y="4742074"/>
        <a:ext cx="3017301" cy="378961"/>
      </dsp:txXfrm>
    </dsp:sp>
    <dsp:sp modelId="{23DC5FCA-436F-4041-B0B5-0278AC0A4ECA}">
      <dsp:nvSpPr>
        <dsp:cNvPr id="0" name=""/>
        <dsp:cNvSpPr/>
      </dsp:nvSpPr>
      <dsp:spPr>
        <a:xfrm>
          <a:off x="2391565" y="5215775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sp:txBody>
      <dsp:txXfrm>
        <a:off x="2391565" y="5215775"/>
        <a:ext cx="3017301" cy="378961"/>
      </dsp:txXfrm>
    </dsp:sp>
    <dsp:sp modelId="{583C270F-9014-499F-B005-ADF7920D8C11}">
      <dsp:nvSpPr>
        <dsp:cNvPr id="0" name=""/>
        <dsp:cNvSpPr/>
      </dsp:nvSpPr>
      <dsp:spPr>
        <a:xfrm>
          <a:off x="899974" y="5926327"/>
          <a:ext cx="1242992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sp:txBody>
      <dsp:txXfrm>
        <a:off x="899974" y="5926327"/>
        <a:ext cx="1242992" cy="378961"/>
      </dsp:txXfrm>
    </dsp:sp>
    <dsp:sp modelId="{8A714427-7DCA-4BBF-B166-E2874A3DBBD5}">
      <dsp:nvSpPr>
        <dsp:cNvPr id="0" name=""/>
        <dsp:cNvSpPr/>
      </dsp:nvSpPr>
      <dsp:spPr>
        <a:xfrm>
          <a:off x="2391565" y="5689476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sp:txBody>
      <dsp:txXfrm>
        <a:off x="2391565" y="5689476"/>
        <a:ext cx="3017301" cy="378961"/>
      </dsp:txXfrm>
    </dsp:sp>
    <dsp:sp modelId="{475A2050-9185-4CFC-B8EA-176FA9F08703}">
      <dsp:nvSpPr>
        <dsp:cNvPr id="0" name=""/>
        <dsp:cNvSpPr/>
      </dsp:nvSpPr>
      <dsp:spPr>
        <a:xfrm>
          <a:off x="2391565" y="6163178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sp:txBody>
      <dsp:txXfrm>
        <a:off x="2391565" y="6163178"/>
        <a:ext cx="3017301" cy="378961"/>
      </dsp:txXfrm>
    </dsp:sp>
    <dsp:sp modelId="{33124CB3-FAD2-48B0-912A-D8883BE8CD4A}">
      <dsp:nvSpPr>
        <dsp:cNvPr id="0" name=""/>
        <dsp:cNvSpPr/>
      </dsp:nvSpPr>
      <dsp:spPr>
        <a:xfrm>
          <a:off x="899974" y="6946138"/>
          <a:ext cx="1295185" cy="876445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sp:txBody>
      <dsp:txXfrm>
        <a:off x="899974" y="6946138"/>
        <a:ext cx="1295185" cy="876445"/>
      </dsp:txXfrm>
    </dsp:sp>
    <dsp:sp modelId="{17AD619B-EBC4-4958-A117-406F96864CC0}">
      <dsp:nvSpPr>
        <dsp:cNvPr id="0" name=""/>
        <dsp:cNvSpPr/>
      </dsp:nvSpPr>
      <dsp:spPr>
        <a:xfrm>
          <a:off x="2443758" y="6636879"/>
          <a:ext cx="3017301" cy="547560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sp:txBody>
      <dsp:txXfrm>
        <a:off x="2443758" y="6636879"/>
        <a:ext cx="3017301" cy="547560"/>
      </dsp:txXfrm>
    </dsp:sp>
    <dsp:sp modelId="{0A740B90-CB87-4DAB-B801-6B033AB7FB66}">
      <dsp:nvSpPr>
        <dsp:cNvPr id="0" name=""/>
        <dsp:cNvSpPr/>
      </dsp:nvSpPr>
      <dsp:spPr>
        <a:xfrm>
          <a:off x="2443758" y="7279180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sp:txBody>
      <dsp:txXfrm>
        <a:off x="2443758" y="7279180"/>
        <a:ext cx="3017301" cy="378961"/>
      </dsp:txXfrm>
    </dsp:sp>
    <dsp:sp modelId="{B438BEF3-739C-43DF-AB0A-567C2715F60D}">
      <dsp:nvSpPr>
        <dsp:cNvPr id="0" name=""/>
        <dsp:cNvSpPr/>
      </dsp:nvSpPr>
      <dsp:spPr>
        <a:xfrm>
          <a:off x="2443758" y="7752881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sp:txBody>
      <dsp:txXfrm>
        <a:off x="2443758" y="7752881"/>
        <a:ext cx="3017301" cy="378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2FEF9-243B-4ED4-B03D-3CF7A86539E5}">
      <dsp:nvSpPr>
        <dsp:cNvPr id="0" name=""/>
        <dsp:cNvSpPr/>
      </dsp:nvSpPr>
      <dsp:spPr>
        <a:xfrm>
          <a:off x="698067" y="4320479"/>
          <a:ext cx="277143" cy="397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571" y="0"/>
              </a:lnTo>
              <a:lnTo>
                <a:pt x="138571" y="3972162"/>
              </a:lnTo>
              <a:lnTo>
                <a:pt x="277143" y="39721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37094" y="6207015"/>
        <a:ext cx="199090" cy="199090"/>
      </dsp:txXfrm>
    </dsp:sp>
    <dsp:sp modelId="{811B75A5-EB1F-44EF-8D8D-2F17308702EB}">
      <dsp:nvSpPr>
        <dsp:cNvPr id="0" name=""/>
        <dsp:cNvSpPr/>
      </dsp:nvSpPr>
      <dsp:spPr>
        <a:xfrm>
          <a:off x="698067" y="4320479"/>
          <a:ext cx="458425" cy="2611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212" y="0"/>
              </a:lnTo>
              <a:lnTo>
                <a:pt x="229212" y="2611713"/>
              </a:lnTo>
              <a:lnTo>
                <a:pt x="458425" y="2611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60989" y="5560045"/>
        <a:ext cx="132582" cy="132582"/>
      </dsp:txXfrm>
    </dsp:sp>
    <dsp:sp modelId="{ECD83AEB-085F-4652-9050-A94D2C097078}">
      <dsp:nvSpPr>
        <dsp:cNvPr id="0" name=""/>
        <dsp:cNvSpPr/>
      </dsp:nvSpPr>
      <dsp:spPr>
        <a:xfrm>
          <a:off x="698067" y="4320479"/>
          <a:ext cx="382045" cy="1273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1022" y="0"/>
              </a:lnTo>
              <a:lnTo>
                <a:pt x="191022" y="1273212"/>
              </a:lnTo>
              <a:lnTo>
                <a:pt x="382045" y="12732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55858" y="4923853"/>
        <a:ext cx="66464" cy="66464"/>
      </dsp:txXfrm>
    </dsp:sp>
    <dsp:sp modelId="{1C1872F5-75E2-45B8-8CC3-620A8D67DA5A}">
      <dsp:nvSpPr>
        <dsp:cNvPr id="0" name=""/>
        <dsp:cNvSpPr/>
      </dsp:nvSpPr>
      <dsp:spPr>
        <a:xfrm>
          <a:off x="698067" y="4198067"/>
          <a:ext cx="454067" cy="122412"/>
        </a:xfrm>
        <a:custGeom>
          <a:avLst/>
          <a:gdLst/>
          <a:ahLst/>
          <a:cxnLst/>
          <a:rect l="0" t="0" r="0" b="0"/>
          <a:pathLst>
            <a:path>
              <a:moveTo>
                <a:pt x="0" y="122412"/>
              </a:moveTo>
              <a:lnTo>
                <a:pt x="227033" y="122412"/>
              </a:lnTo>
              <a:lnTo>
                <a:pt x="227033" y="0"/>
              </a:lnTo>
              <a:lnTo>
                <a:pt x="4540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13344" y="4247516"/>
        <a:ext cx="23513" cy="23513"/>
      </dsp:txXfrm>
    </dsp:sp>
    <dsp:sp modelId="{58901CDD-89E0-4F4F-966E-052A4B3775C0}">
      <dsp:nvSpPr>
        <dsp:cNvPr id="0" name=""/>
        <dsp:cNvSpPr/>
      </dsp:nvSpPr>
      <dsp:spPr>
        <a:xfrm>
          <a:off x="698067" y="2713502"/>
          <a:ext cx="382091" cy="1606977"/>
        </a:xfrm>
        <a:custGeom>
          <a:avLst/>
          <a:gdLst/>
          <a:ahLst/>
          <a:cxnLst/>
          <a:rect l="0" t="0" r="0" b="0"/>
          <a:pathLst>
            <a:path>
              <a:moveTo>
                <a:pt x="0" y="1606977"/>
              </a:moveTo>
              <a:lnTo>
                <a:pt x="191045" y="1606977"/>
              </a:lnTo>
              <a:lnTo>
                <a:pt x="191045" y="0"/>
              </a:lnTo>
              <a:lnTo>
                <a:pt x="3820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47819" y="3475696"/>
        <a:ext cx="82588" cy="82588"/>
      </dsp:txXfrm>
    </dsp:sp>
    <dsp:sp modelId="{8308F4FA-2024-42B5-B4A5-B197798D02E3}">
      <dsp:nvSpPr>
        <dsp:cNvPr id="0" name=""/>
        <dsp:cNvSpPr/>
      </dsp:nvSpPr>
      <dsp:spPr>
        <a:xfrm>
          <a:off x="698067" y="1440158"/>
          <a:ext cx="366211" cy="2880321"/>
        </a:xfrm>
        <a:custGeom>
          <a:avLst/>
          <a:gdLst/>
          <a:ahLst/>
          <a:cxnLst/>
          <a:rect l="0" t="0" r="0" b="0"/>
          <a:pathLst>
            <a:path>
              <a:moveTo>
                <a:pt x="0" y="2880321"/>
              </a:moveTo>
              <a:lnTo>
                <a:pt x="183105" y="2880321"/>
              </a:lnTo>
              <a:lnTo>
                <a:pt x="183105" y="0"/>
              </a:lnTo>
              <a:lnTo>
                <a:pt x="3662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8585" y="2807731"/>
        <a:ext cx="145175" cy="145175"/>
      </dsp:txXfrm>
    </dsp:sp>
    <dsp:sp modelId="{A850B770-6349-4A7C-B440-628FEC01D003}">
      <dsp:nvSpPr>
        <dsp:cNvPr id="0" name=""/>
        <dsp:cNvSpPr/>
      </dsp:nvSpPr>
      <dsp:spPr>
        <a:xfrm rot="16200000">
          <a:off x="-1483500" y="3972162"/>
          <a:ext cx="3666501" cy="696635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infiltrazione</a:t>
          </a:r>
        </a:p>
      </dsp:txBody>
      <dsp:txXfrm>
        <a:off x="-1483500" y="3972162"/>
        <a:ext cx="3666501" cy="696635"/>
      </dsp:txXfrm>
    </dsp:sp>
    <dsp:sp modelId="{35402386-4E7F-45C9-8BC2-E37ED810432C}">
      <dsp:nvSpPr>
        <dsp:cNvPr id="0" name=""/>
        <dsp:cNvSpPr/>
      </dsp:nvSpPr>
      <dsp:spPr>
        <a:xfrm>
          <a:off x="1064278" y="1091840"/>
          <a:ext cx="5546634" cy="696635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crosta</a:t>
          </a:r>
        </a:p>
      </dsp:txBody>
      <dsp:txXfrm>
        <a:off x="1064278" y="1091840"/>
        <a:ext cx="5546634" cy="696635"/>
      </dsp:txXfrm>
    </dsp:sp>
    <dsp:sp modelId="{84AC9F31-09DF-498A-9750-168978CD50B3}">
      <dsp:nvSpPr>
        <dsp:cNvPr id="0" name=""/>
        <dsp:cNvSpPr/>
      </dsp:nvSpPr>
      <dsp:spPr>
        <a:xfrm>
          <a:off x="1080159" y="2365185"/>
          <a:ext cx="5546634" cy="696635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crepacciature</a:t>
          </a:r>
        </a:p>
      </dsp:txBody>
      <dsp:txXfrm>
        <a:off x="1080159" y="2365185"/>
        <a:ext cx="5546634" cy="696635"/>
      </dsp:txXfrm>
    </dsp:sp>
    <dsp:sp modelId="{ED20A038-F4B2-4E98-AB0A-ED9D547B3D9B}">
      <dsp:nvSpPr>
        <dsp:cNvPr id="0" name=""/>
        <dsp:cNvSpPr/>
      </dsp:nvSpPr>
      <dsp:spPr>
        <a:xfrm>
          <a:off x="1152135" y="3849749"/>
          <a:ext cx="5612258" cy="696635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compattamento</a:t>
          </a:r>
        </a:p>
      </dsp:txBody>
      <dsp:txXfrm>
        <a:off x="1152135" y="3849749"/>
        <a:ext cx="5612258" cy="696635"/>
      </dsp:txXfrm>
    </dsp:sp>
    <dsp:sp modelId="{1A84AD65-F209-4307-B48C-C773DFB1A0E9}">
      <dsp:nvSpPr>
        <dsp:cNvPr id="0" name=""/>
        <dsp:cNvSpPr/>
      </dsp:nvSpPr>
      <dsp:spPr>
        <a:xfrm>
          <a:off x="1080113" y="5245374"/>
          <a:ext cx="5546634" cy="696635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porosità</a:t>
          </a:r>
        </a:p>
      </dsp:txBody>
      <dsp:txXfrm>
        <a:off x="1080113" y="5245374"/>
        <a:ext cx="5546634" cy="696635"/>
      </dsp:txXfrm>
    </dsp:sp>
    <dsp:sp modelId="{790B25E1-79A5-4B48-87E7-428AEB3D471C}">
      <dsp:nvSpPr>
        <dsp:cNvPr id="0" name=""/>
        <dsp:cNvSpPr/>
      </dsp:nvSpPr>
      <dsp:spPr>
        <a:xfrm>
          <a:off x="1156493" y="6583875"/>
          <a:ext cx="5612258" cy="696635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stabilità aggregati</a:t>
          </a:r>
        </a:p>
      </dsp:txBody>
      <dsp:txXfrm>
        <a:off x="1156493" y="6583875"/>
        <a:ext cx="5612258" cy="696635"/>
      </dsp:txXfrm>
    </dsp:sp>
    <dsp:sp modelId="{8A98CAA2-25E8-4167-A4E1-FB9D9ACC29A8}">
      <dsp:nvSpPr>
        <dsp:cNvPr id="0" name=""/>
        <dsp:cNvSpPr/>
      </dsp:nvSpPr>
      <dsp:spPr>
        <a:xfrm>
          <a:off x="975211" y="7944324"/>
          <a:ext cx="5546634" cy="696635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conducibilità idraulica</a:t>
          </a:r>
        </a:p>
      </dsp:txBody>
      <dsp:txXfrm>
        <a:off x="975211" y="7944324"/>
        <a:ext cx="5546634" cy="6966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8FAAD-6629-425D-8D82-CE5887EC2496}">
      <dsp:nvSpPr>
        <dsp:cNvPr id="0" name=""/>
        <dsp:cNvSpPr/>
      </dsp:nvSpPr>
      <dsp:spPr>
        <a:xfrm>
          <a:off x="617660" y="2952328"/>
          <a:ext cx="325144" cy="1325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572" y="0"/>
              </a:lnTo>
              <a:lnTo>
                <a:pt x="162572" y="1325292"/>
              </a:lnTo>
              <a:lnTo>
                <a:pt x="325144" y="1325292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46118" y="3580859"/>
        <a:ext cx="68229" cy="68229"/>
      </dsp:txXfrm>
    </dsp:sp>
    <dsp:sp modelId="{AAA0419F-C20D-4754-A35E-290146849E9B}">
      <dsp:nvSpPr>
        <dsp:cNvPr id="0" name=""/>
        <dsp:cNvSpPr/>
      </dsp:nvSpPr>
      <dsp:spPr>
        <a:xfrm>
          <a:off x="617660" y="1975609"/>
          <a:ext cx="325144" cy="976718"/>
        </a:xfrm>
        <a:custGeom>
          <a:avLst/>
          <a:gdLst/>
          <a:ahLst/>
          <a:cxnLst/>
          <a:rect l="0" t="0" r="0" b="0"/>
          <a:pathLst>
            <a:path>
              <a:moveTo>
                <a:pt x="0" y="976718"/>
              </a:moveTo>
              <a:lnTo>
                <a:pt x="162572" y="976718"/>
              </a:lnTo>
              <a:lnTo>
                <a:pt x="162572" y="0"/>
              </a:lnTo>
              <a:lnTo>
                <a:pt x="325144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54497" y="2438233"/>
        <a:ext cx="51470" cy="51470"/>
      </dsp:txXfrm>
    </dsp:sp>
    <dsp:sp modelId="{BA82F3B5-3E70-4ED6-845B-A78B3AD6E0A1}">
      <dsp:nvSpPr>
        <dsp:cNvPr id="0" name=""/>
        <dsp:cNvSpPr/>
      </dsp:nvSpPr>
      <dsp:spPr>
        <a:xfrm rot="16200000">
          <a:off x="-1301782" y="2645862"/>
          <a:ext cx="3225955" cy="61293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ruscellamento</a:t>
          </a:r>
        </a:p>
      </dsp:txBody>
      <dsp:txXfrm>
        <a:off x="-1301782" y="2645862"/>
        <a:ext cx="3225955" cy="612931"/>
      </dsp:txXfrm>
    </dsp:sp>
    <dsp:sp modelId="{C004537B-AB98-4FFB-8622-990B7300A9F5}">
      <dsp:nvSpPr>
        <dsp:cNvPr id="0" name=""/>
        <dsp:cNvSpPr/>
      </dsp:nvSpPr>
      <dsp:spPr>
        <a:xfrm>
          <a:off x="942805" y="1669143"/>
          <a:ext cx="4880182" cy="61293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scabrezza </a:t>
          </a: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superficiale</a:t>
          </a:r>
        </a:p>
      </dsp:txBody>
      <dsp:txXfrm>
        <a:off x="942805" y="1669143"/>
        <a:ext cx="4880182" cy="612931"/>
      </dsp:txXfrm>
    </dsp:sp>
    <dsp:sp modelId="{76FEB2F4-A1DF-4577-A2A9-C7EA4226B1E3}">
      <dsp:nvSpPr>
        <dsp:cNvPr id="0" name=""/>
        <dsp:cNvSpPr/>
      </dsp:nvSpPr>
      <dsp:spPr>
        <a:xfrm>
          <a:off x="942805" y="3971155"/>
          <a:ext cx="4880182" cy="61293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ritenzione idrica alla saturazione </a:t>
          </a:r>
        </a:p>
      </dsp:txBody>
      <dsp:txXfrm>
        <a:off x="942805" y="3971155"/>
        <a:ext cx="4880182" cy="6129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EE45D-A870-4A8A-8551-F7D4C3F1785D}">
      <dsp:nvSpPr>
        <dsp:cNvPr id="0" name=""/>
        <dsp:cNvSpPr/>
      </dsp:nvSpPr>
      <dsp:spPr>
        <a:xfrm>
          <a:off x="595174" y="4104996"/>
          <a:ext cx="268920" cy="3679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4460" y="0"/>
              </a:lnTo>
              <a:lnTo>
                <a:pt x="134460" y="3679074"/>
              </a:lnTo>
              <a:lnTo>
                <a:pt x="268920" y="3679074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37411" y="5852311"/>
        <a:ext cx="184444" cy="184444"/>
      </dsp:txXfrm>
    </dsp:sp>
    <dsp:sp modelId="{AFD305C8-1C58-4967-9989-83870C88F0BB}">
      <dsp:nvSpPr>
        <dsp:cNvPr id="0" name=""/>
        <dsp:cNvSpPr/>
      </dsp:nvSpPr>
      <dsp:spPr>
        <a:xfrm>
          <a:off x="595174" y="4104996"/>
          <a:ext cx="392049" cy="1488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024" y="0"/>
              </a:lnTo>
              <a:lnTo>
                <a:pt x="196024" y="1488483"/>
              </a:lnTo>
              <a:lnTo>
                <a:pt x="392049" y="1488483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52717" y="4810756"/>
        <a:ext cx="76962" cy="76962"/>
      </dsp:txXfrm>
    </dsp:sp>
    <dsp:sp modelId="{15862885-37BB-4300-A701-D84F6F6D76DA}">
      <dsp:nvSpPr>
        <dsp:cNvPr id="0" name=""/>
        <dsp:cNvSpPr/>
      </dsp:nvSpPr>
      <dsp:spPr>
        <a:xfrm>
          <a:off x="595174" y="2931858"/>
          <a:ext cx="268920" cy="1173138"/>
        </a:xfrm>
        <a:custGeom>
          <a:avLst/>
          <a:gdLst/>
          <a:ahLst/>
          <a:cxnLst/>
          <a:rect l="0" t="0" r="0" b="0"/>
          <a:pathLst>
            <a:path>
              <a:moveTo>
                <a:pt x="0" y="1173138"/>
              </a:moveTo>
              <a:lnTo>
                <a:pt x="134460" y="1173138"/>
              </a:lnTo>
              <a:lnTo>
                <a:pt x="134460" y="0"/>
              </a:lnTo>
              <a:lnTo>
                <a:pt x="26892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99545" y="3488338"/>
        <a:ext cx="60178" cy="60178"/>
      </dsp:txXfrm>
    </dsp:sp>
    <dsp:sp modelId="{ACBA8C55-5176-44FA-8E00-400B88DD8406}">
      <dsp:nvSpPr>
        <dsp:cNvPr id="0" name=""/>
        <dsp:cNvSpPr/>
      </dsp:nvSpPr>
      <dsp:spPr>
        <a:xfrm>
          <a:off x="595174" y="770613"/>
          <a:ext cx="392049" cy="3334382"/>
        </a:xfrm>
        <a:custGeom>
          <a:avLst/>
          <a:gdLst/>
          <a:ahLst/>
          <a:cxnLst/>
          <a:rect l="0" t="0" r="0" b="0"/>
          <a:pathLst>
            <a:path>
              <a:moveTo>
                <a:pt x="0" y="3334382"/>
              </a:moveTo>
              <a:lnTo>
                <a:pt x="196024" y="3334382"/>
              </a:lnTo>
              <a:lnTo>
                <a:pt x="196024" y="0"/>
              </a:lnTo>
              <a:lnTo>
                <a:pt x="392049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07265" y="2353871"/>
        <a:ext cx="167867" cy="167867"/>
      </dsp:txXfrm>
    </dsp:sp>
    <dsp:sp modelId="{6033B579-A33E-4150-9E86-FA8FEEDC62D2}">
      <dsp:nvSpPr>
        <dsp:cNvPr id="0" name=""/>
        <dsp:cNvSpPr/>
      </dsp:nvSpPr>
      <dsp:spPr>
        <a:xfrm rot="16200000">
          <a:off x="-1253954" y="3809757"/>
          <a:ext cx="3107779" cy="590478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evaporazione</a:t>
          </a:r>
        </a:p>
      </dsp:txBody>
      <dsp:txXfrm>
        <a:off x="-1253954" y="3809757"/>
        <a:ext cx="3107779" cy="590478"/>
      </dsp:txXfrm>
    </dsp:sp>
    <dsp:sp modelId="{4C4391FC-1B87-459C-B5B4-794FB250BC2B}">
      <dsp:nvSpPr>
        <dsp:cNvPr id="0" name=""/>
        <dsp:cNvSpPr/>
      </dsp:nvSpPr>
      <dsp:spPr>
        <a:xfrm>
          <a:off x="987223" y="475374"/>
          <a:ext cx="4701408" cy="590478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copertura del suolo</a:t>
          </a:r>
        </a:p>
      </dsp:txBody>
      <dsp:txXfrm>
        <a:off x="987223" y="475374"/>
        <a:ext cx="4701408" cy="590478"/>
      </dsp:txXfrm>
    </dsp:sp>
    <dsp:sp modelId="{9E0AEA2B-6EB4-4953-8877-7B8FFD7576E2}">
      <dsp:nvSpPr>
        <dsp:cNvPr id="0" name=""/>
        <dsp:cNvSpPr/>
      </dsp:nvSpPr>
      <dsp:spPr>
        <a:xfrm>
          <a:off x="864094" y="2636619"/>
          <a:ext cx="4701408" cy="590478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energia incidente</a:t>
          </a:r>
        </a:p>
      </dsp:txBody>
      <dsp:txXfrm>
        <a:off x="864094" y="2636619"/>
        <a:ext cx="4701408" cy="590478"/>
      </dsp:txXfrm>
    </dsp:sp>
    <dsp:sp modelId="{8DB00DE0-5470-4807-A3D2-43B0AA0CE266}">
      <dsp:nvSpPr>
        <dsp:cNvPr id="0" name=""/>
        <dsp:cNvSpPr/>
      </dsp:nvSpPr>
      <dsp:spPr>
        <a:xfrm>
          <a:off x="987223" y="5298240"/>
          <a:ext cx="4701408" cy="590478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umidità  superficiale</a:t>
          </a:r>
        </a:p>
      </dsp:txBody>
      <dsp:txXfrm>
        <a:off x="987223" y="5298240"/>
        <a:ext cx="4701408" cy="590478"/>
      </dsp:txXfrm>
    </dsp:sp>
    <dsp:sp modelId="{23DC5FCA-436F-4041-B0B5-0278AC0A4ECA}">
      <dsp:nvSpPr>
        <dsp:cNvPr id="0" name=""/>
        <dsp:cNvSpPr/>
      </dsp:nvSpPr>
      <dsp:spPr>
        <a:xfrm>
          <a:off x="864094" y="7488831"/>
          <a:ext cx="4701408" cy="590478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temperatura della superficie</a:t>
          </a:r>
        </a:p>
      </dsp:txBody>
      <dsp:txXfrm>
        <a:off x="864094" y="7488831"/>
        <a:ext cx="4701408" cy="590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C256A-F4FA-4E01-925B-0302D74D2B0D}">
      <dsp:nvSpPr>
        <dsp:cNvPr id="0" name=""/>
        <dsp:cNvSpPr/>
      </dsp:nvSpPr>
      <dsp:spPr>
        <a:xfrm>
          <a:off x="617660" y="2952328"/>
          <a:ext cx="406812" cy="1458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406" y="0"/>
              </a:lnTo>
              <a:lnTo>
                <a:pt x="203406" y="1458593"/>
              </a:lnTo>
              <a:lnTo>
                <a:pt x="406812" y="1458593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83210" y="3643768"/>
        <a:ext cx="75713" cy="75713"/>
      </dsp:txXfrm>
    </dsp:sp>
    <dsp:sp modelId="{C25F5A40-1226-4B61-B4E3-09A477468683}">
      <dsp:nvSpPr>
        <dsp:cNvPr id="0" name=""/>
        <dsp:cNvSpPr/>
      </dsp:nvSpPr>
      <dsp:spPr>
        <a:xfrm>
          <a:off x="617660" y="1098553"/>
          <a:ext cx="406812" cy="1853774"/>
        </a:xfrm>
        <a:custGeom>
          <a:avLst/>
          <a:gdLst/>
          <a:ahLst/>
          <a:cxnLst/>
          <a:rect l="0" t="0" r="0" b="0"/>
          <a:pathLst>
            <a:path>
              <a:moveTo>
                <a:pt x="0" y="1853774"/>
              </a:moveTo>
              <a:lnTo>
                <a:pt x="203406" y="1853774"/>
              </a:lnTo>
              <a:lnTo>
                <a:pt x="203406" y="0"/>
              </a:lnTo>
              <a:lnTo>
                <a:pt x="406812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3619" y="1977993"/>
        <a:ext cx="94894" cy="94894"/>
      </dsp:txXfrm>
    </dsp:sp>
    <dsp:sp modelId="{D26B4DCF-21DF-43A9-A5BE-71674AB2AA19}">
      <dsp:nvSpPr>
        <dsp:cNvPr id="0" name=""/>
        <dsp:cNvSpPr/>
      </dsp:nvSpPr>
      <dsp:spPr>
        <a:xfrm rot="16200000">
          <a:off x="-1301782" y="2645862"/>
          <a:ext cx="3225955" cy="61293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traspirazione</a:t>
          </a:r>
        </a:p>
      </dsp:txBody>
      <dsp:txXfrm>
        <a:off x="-1301782" y="2645862"/>
        <a:ext cx="3225955" cy="612931"/>
      </dsp:txXfrm>
    </dsp:sp>
    <dsp:sp modelId="{8A714427-7DCA-4BBF-B166-E2874A3DBBD5}">
      <dsp:nvSpPr>
        <dsp:cNvPr id="0" name=""/>
        <dsp:cNvSpPr/>
      </dsp:nvSpPr>
      <dsp:spPr>
        <a:xfrm>
          <a:off x="1024473" y="792087"/>
          <a:ext cx="4880182" cy="61293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specie coltivata</a:t>
          </a:r>
        </a:p>
      </dsp:txBody>
      <dsp:txXfrm>
        <a:off x="1024473" y="792087"/>
        <a:ext cx="4880182" cy="612931"/>
      </dsp:txXfrm>
    </dsp:sp>
    <dsp:sp modelId="{475A2050-9185-4CFC-B8EA-176FA9F08703}">
      <dsp:nvSpPr>
        <dsp:cNvPr id="0" name=""/>
        <dsp:cNvSpPr/>
      </dsp:nvSpPr>
      <dsp:spPr>
        <a:xfrm>
          <a:off x="1024473" y="4104455"/>
          <a:ext cx="4880182" cy="61293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specie avventizie</a:t>
          </a:r>
        </a:p>
      </dsp:txBody>
      <dsp:txXfrm>
        <a:off x="1024473" y="4104455"/>
        <a:ext cx="4880182" cy="612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2EFA-D9CF-4723-A1CB-643C66D1FA54}">
      <dsp:nvSpPr>
        <dsp:cNvPr id="0" name=""/>
        <dsp:cNvSpPr/>
      </dsp:nvSpPr>
      <dsp:spPr>
        <a:xfrm>
          <a:off x="617864" y="3744416"/>
          <a:ext cx="318241" cy="3437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120" y="0"/>
              </a:lnTo>
              <a:lnTo>
                <a:pt x="159120" y="3437976"/>
              </a:lnTo>
              <a:lnTo>
                <a:pt x="318241" y="34379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90667" y="5377087"/>
        <a:ext cx="172633" cy="172633"/>
      </dsp:txXfrm>
    </dsp:sp>
    <dsp:sp modelId="{F434851C-E43F-4032-8362-61CB63D0B120}">
      <dsp:nvSpPr>
        <dsp:cNvPr id="0" name=""/>
        <dsp:cNvSpPr/>
      </dsp:nvSpPr>
      <dsp:spPr>
        <a:xfrm>
          <a:off x="617864" y="3744416"/>
          <a:ext cx="407034" cy="666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517" y="0"/>
              </a:lnTo>
              <a:lnTo>
                <a:pt x="203517" y="666480"/>
              </a:lnTo>
              <a:lnTo>
                <a:pt x="407034" y="666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01857" y="4058132"/>
        <a:ext cx="39047" cy="39047"/>
      </dsp:txXfrm>
    </dsp:sp>
    <dsp:sp modelId="{C0BBBB49-06B2-4F43-9A8E-4FEAA7352B85}">
      <dsp:nvSpPr>
        <dsp:cNvPr id="0" name=""/>
        <dsp:cNvSpPr/>
      </dsp:nvSpPr>
      <dsp:spPr>
        <a:xfrm>
          <a:off x="617864" y="802815"/>
          <a:ext cx="246234" cy="2941600"/>
        </a:xfrm>
        <a:custGeom>
          <a:avLst/>
          <a:gdLst/>
          <a:ahLst/>
          <a:cxnLst/>
          <a:rect l="0" t="0" r="0" b="0"/>
          <a:pathLst>
            <a:path>
              <a:moveTo>
                <a:pt x="0" y="2941600"/>
              </a:moveTo>
              <a:lnTo>
                <a:pt x="123117" y="2941600"/>
              </a:lnTo>
              <a:lnTo>
                <a:pt x="123117" y="0"/>
              </a:lnTo>
              <a:lnTo>
                <a:pt x="24623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67184" y="2199818"/>
        <a:ext cx="147594" cy="147594"/>
      </dsp:txXfrm>
    </dsp:sp>
    <dsp:sp modelId="{C7F7C69F-7A63-447D-A8DA-1C2E28FF168B}">
      <dsp:nvSpPr>
        <dsp:cNvPr id="0" name=""/>
        <dsp:cNvSpPr/>
      </dsp:nvSpPr>
      <dsp:spPr>
        <a:xfrm rot="16200000">
          <a:off x="-1301412" y="3437976"/>
          <a:ext cx="3225674" cy="612878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capacità idrica / drenaggio </a:t>
          </a:r>
        </a:p>
      </dsp:txBody>
      <dsp:txXfrm>
        <a:off x="-1301412" y="3437976"/>
        <a:ext cx="3225674" cy="612878"/>
      </dsp:txXfrm>
    </dsp:sp>
    <dsp:sp modelId="{17AD619B-EBC4-4958-A117-406F96864CC0}">
      <dsp:nvSpPr>
        <dsp:cNvPr id="0" name=""/>
        <dsp:cNvSpPr/>
      </dsp:nvSpPr>
      <dsp:spPr>
        <a:xfrm>
          <a:off x="864098" y="360041"/>
          <a:ext cx="4879757" cy="885547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porosità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(diametro, forma, connettività)</a:t>
          </a:r>
        </a:p>
      </dsp:txBody>
      <dsp:txXfrm>
        <a:off x="864098" y="360041"/>
        <a:ext cx="4879757" cy="885547"/>
      </dsp:txXfrm>
    </dsp:sp>
    <dsp:sp modelId="{0A740B90-CB87-4DAB-B801-6B033AB7FB66}">
      <dsp:nvSpPr>
        <dsp:cNvPr id="0" name=""/>
        <dsp:cNvSpPr/>
      </dsp:nvSpPr>
      <dsp:spPr>
        <a:xfrm>
          <a:off x="1024898" y="4104457"/>
          <a:ext cx="4879757" cy="612878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profondità effettiva suolo/radici</a:t>
          </a:r>
        </a:p>
      </dsp:txBody>
      <dsp:txXfrm>
        <a:off x="1024898" y="4104457"/>
        <a:ext cx="4879757" cy="612878"/>
      </dsp:txXfrm>
    </dsp:sp>
    <dsp:sp modelId="{B438BEF3-739C-43DF-AB0A-567C2715F60D}">
      <dsp:nvSpPr>
        <dsp:cNvPr id="0" name=""/>
        <dsp:cNvSpPr/>
      </dsp:nvSpPr>
      <dsp:spPr>
        <a:xfrm>
          <a:off x="936105" y="6875953"/>
          <a:ext cx="4879757" cy="612878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sostanza organica</a:t>
          </a:r>
        </a:p>
      </dsp:txBody>
      <dsp:txXfrm>
        <a:off x="936105" y="6875953"/>
        <a:ext cx="4879757" cy="6128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2EFA-D9CF-4723-A1CB-643C66D1FA54}">
      <dsp:nvSpPr>
        <dsp:cNvPr id="0" name=""/>
        <dsp:cNvSpPr/>
      </dsp:nvSpPr>
      <dsp:spPr>
        <a:xfrm>
          <a:off x="2195160" y="7384361"/>
          <a:ext cx="248598" cy="558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558001"/>
              </a:lnTo>
              <a:lnTo>
                <a:pt x="248598" y="5580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4187" y="7648090"/>
        <a:ext cx="30543" cy="30543"/>
      </dsp:txXfrm>
    </dsp:sp>
    <dsp:sp modelId="{F434851C-E43F-4032-8362-61CB63D0B120}">
      <dsp:nvSpPr>
        <dsp:cNvPr id="0" name=""/>
        <dsp:cNvSpPr/>
      </dsp:nvSpPr>
      <dsp:spPr>
        <a:xfrm>
          <a:off x="2195160" y="7338641"/>
          <a:ext cx="248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4299" y="45720"/>
              </a:lnTo>
              <a:lnTo>
                <a:pt x="124299" y="130019"/>
              </a:lnTo>
              <a:lnTo>
                <a:pt x="248598" y="13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2897" y="7377798"/>
        <a:ext cx="13125" cy="13125"/>
      </dsp:txXfrm>
    </dsp:sp>
    <dsp:sp modelId="{C0BBBB49-06B2-4F43-9A8E-4FEAA7352B85}">
      <dsp:nvSpPr>
        <dsp:cNvPr id="0" name=""/>
        <dsp:cNvSpPr/>
      </dsp:nvSpPr>
      <dsp:spPr>
        <a:xfrm>
          <a:off x="2195160" y="6910659"/>
          <a:ext cx="248598" cy="473701"/>
        </a:xfrm>
        <a:custGeom>
          <a:avLst/>
          <a:gdLst/>
          <a:ahLst/>
          <a:cxnLst/>
          <a:rect l="0" t="0" r="0" b="0"/>
          <a:pathLst>
            <a:path>
              <a:moveTo>
                <a:pt x="0" y="473701"/>
              </a:moveTo>
              <a:lnTo>
                <a:pt x="124299" y="47370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6085" y="7134136"/>
        <a:ext cx="26748" cy="26748"/>
      </dsp:txXfrm>
    </dsp:sp>
    <dsp:sp modelId="{58D1E358-760E-4A09-8F0C-423B6DA9BBC6}">
      <dsp:nvSpPr>
        <dsp:cNvPr id="0" name=""/>
        <dsp:cNvSpPr/>
      </dsp:nvSpPr>
      <dsp:spPr>
        <a:xfrm>
          <a:off x="651376" y="4505949"/>
          <a:ext cx="248598" cy="287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878411"/>
              </a:lnTo>
              <a:lnTo>
                <a:pt x="248598" y="28784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447" y="5872927"/>
        <a:ext cx="144456" cy="144456"/>
      </dsp:txXfrm>
    </dsp:sp>
    <dsp:sp modelId="{4FCC256A-F4FA-4E01-925B-0302D74D2B0D}">
      <dsp:nvSpPr>
        <dsp:cNvPr id="0" name=""/>
        <dsp:cNvSpPr/>
      </dsp:nvSpPr>
      <dsp:spPr>
        <a:xfrm>
          <a:off x="2142967" y="6115808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6225649"/>
        <a:ext cx="17168" cy="17168"/>
      </dsp:txXfrm>
    </dsp:sp>
    <dsp:sp modelId="{C25F5A40-1226-4B61-B4E3-09A477468683}">
      <dsp:nvSpPr>
        <dsp:cNvPr id="0" name=""/>
        <dsp:cNvSpPr/>
      </dsp:nvSpPr>
      <dsp:spPr>
        <a:xfrm>
          <a:off x="2142967" y="5878957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5988798"/>
        <a:ext cx="17168" cy="17168"/>
      </dsp:txXfrm>
    </dsp:sp>
    <dsp:sp modelId="{D3AD689A-19BD-4495-BD35-FC5ED347BD19}">
      <dsp:nvSpPr>
        <dsp:cNvPr id="0" name=""/>
        <dsp:cNvSpPr/>
      </dsp:nvSpPr>
      <dsp:spPr>
        <a:xfrm>
          <a:off x="651376" y="4505949"/>
          <a:ext cx="248598" cy="1609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609858"/>
              </a:lnTo>
              <a:lnTo>
                <a:pt x="248598" y="1609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952" y="5270155"/>
        <a:ext cx="81447" cy="81447"/>
      </dsp:txXfrm>
    </dsp:sp>
    <dsp:sp modelId="{C8DEE45D-A870-4A8A-8551-F7D4C3F1785D}">
      <dsp:nvSpPr>
        <dsp:cNvPr id="0" name=""/>
        <dsp:cNvSpPr/>
      </dsp:nvSpPr>
      <dsp:spPr>
        <a:xfrm>
          <a:off x="2142967" y="469470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5031160"/>
        <a:ext cx="37639" cy="37639"/>
      </dsp:txXfrm>
    </dsp:sp>
    <dsp:sp modelId="{AFD305C8-1C58-4967-9989-83870C88F0BB}">
      <dsp:nvSpPr>
        <dsp:cNvPr id="0" name=""/>
        <dsp:cNvSpPr/>
      </dsp:nvSpPr>
      <dsp:spPr>
        <a:xfrm>
          <a:off x="2142967" y="469470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804545"/>
        <a:ext cx="17168" cy="17168"/>
      </dsp:txXfrm>
    </dsp:sp>
    <dsp:sp modelId="{15862885-37BB-4300-A701-D84F6F6D76DA}">
      <dsp:nvSpPr>
        <dsp:cNvPr id="0" name=""/>
        <dsp:cNvSpPr/>
      </dsp:nvSpPr>
      <dsp:spPr>
        <a:xfrm>
          <a:off x="2142967" y="4457853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567694"/>
        <a:ext cx="17168" cy="17168"/>
      </dsp:txXfrm>
    </dsp:sp>
    <dsp:sp modelId="{ACBA8C55-5176-44FA-8E00-400B88DD8406}">
      <dsp:nvSpPr>
        <dsp:cNvPr id="0" name=""/>
        <dsp:cNvSpPr/>
      </dsp:nvSpPr>
      <dsp:spPr>
        <a:xfrm>
          <a:off x="2142967" y="398415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4320608"/>
        <a:ext cx="37639" cy="37639"/>
      </dsp:txXfrm>
    </dsp:sp>
    <dsp:sp modelId="{52A1A66E-B66B-4279-9256-8EC871275F0F}">
      <dsp:nvSpPr>
        <dsp:cNvPr id="0" name=""/>
        <dsp:cNvSpPr/>
      </dsp:nvSpPr>
      <dsp:spPr>
        <a:xfrm>
          <a:off x="651376" y="4505949"/>
          <a:ext cx="248598" cy="188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88754"/>
              </a:lnTo>
              <a:lnTo>
                <a:pt x="248598" y="1887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872" y="4592523"/>
        <a:ext cx="15606" cy="15606"/>
      </dsp:txXfrm>
    </dsp:sp>
    <dsp:sp modelId="{5BB8FAAD-6629-425D-8D82-CE5887EC2496}">
      <dsp:nvSpPr>
        <dsp:cNvPr id="0" name=""/>
        <dsp:cNvSpPr/>
      </dsp:nvSpPr>
      <dsp:spPr>
        <a:xfrm>
          <a:off x="2142967" y="3273600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383441"/>
        <a:ext cx="17168" cy="17168"/>
      </dsp:txXfrm>
    </dsp:sp>
    <dsp:sp modelId="{AAA0419F-C20D-4754-A35E-290146849E9B}">
      <dsp:nvSpPr>
        <dsp:cNvPr id="0" name=""/>
        <dsp:cNvSpPr/>
      </dsp:nvSpPr>
      <dsp:spPr>
        <a:xfrm>
          <a:off x="2142967" y="3036749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146590"/>
        <a:ext cx="17168" cy="17168"/>
      </dsp:txXfrm>
    </dsp:sp>
    <dsp:sp modelId="{76B091CC-29F1-4A68-A57B-2B1E5771FD3C}">
      <dsp:nvSpPr>
        <dsp:cNvPr id="0" name=""/>
        <dsp:cNvSpPr/>
      </dsp:nvSpPr>
      <dsp:spPr>
        <a:xfrm>
          <a:off x="651376" y="3273600"/>
          <a:ext cx="248598" cy="1232349"/>
        </a:xfrm>
        <a:custGeom>
          <a:avLst/>
          <a:gdLst/>
          <a:ahLst/>
          <a:cxnLst/>
          <a:rect l="0" t="0" r="0" b="0"/>
          <a:pathLst>
            <a:path>
              <a:moveTo>
                <a:pt x="0" y="1232349"/>
              </a:moveTo>
              <a:lnTo>
                <a:pt x="124299" y="1232349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246" y="3858345"/>
        <a:ext cx="62858" cy="62858"/>
      </dsp:txXfrm>
    </dsp:sp>
    <dsp:sp modelId="{88D2FEF9-243B-4ED4-B03D-3CF7A86539E5}">
      <dsp:nvSpPr>
        <dsp:cNvPr id="0" name=""/>
        <dsp:cNvSpPr/>
      </dsp:nvSpPr>
      <dsp:spPr>
        <a:xfrm>
          <a:off x="2142967" y="1378794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184253"/>
              </a:lnTo>
              <a:lnTo>
                <a:pt x="248598" y="11842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1940669"/>
        <a:ext cx="60503" cy="60503"/>
      </dsp:txXfrm>
    </dsp:sp>
    <dsp:sp modelId="{811B75A5-EB1F-44EF-8D8D-2F17308702EB}">
      <dsp:nvSpPr>
        <dsp:cNvPr id="0" name=""/>
        <dsp:cNvSpPr/>
      </dsp:nvSpPr>
      <dsp:spPr>
        <a:xfrm>
          <a:off x="2142967" y="137879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715251"/>
        <a:ext cx="37639" cy="37639"/>
      </dsp:txXfrm>
    </dsp:sp>
    <dsp:sp modelId="{ECD83AEB-085F-4652-9050-A94D2C097078}">
      <dsp:nvSpPr>
        <dsp:cNvPr id="0" name=""/>
        <dsp:cNvSpPr/>
      </dsp:nvSpPr>
      <dsp:spPr>
        <a:xfrm>
          <a:off x="2142967" y="137879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488636"/>
        <a:ext cx="17168" cy="17168"/>
      </dsp:txXfrm>
    </dsp:sp>
    <dsp:sp modelId="{1C1872F5-75E2-45B8-8CC3-620A8D67DA5A}">
      <dsp:nvSpPr>
        <dsp:cNvPr id="0" name=""/>
        <dsp:cNvSpPr/>
      </dsp:nvSpPr>
      <dsp:spPr>
        <a:xfrm>
          <a:off x="2142967" y="114194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251785"/>
        <a:ext cx="17168" cy="17168"/>
      </dsp:txXfrm>
    </dsp:sp>
    <dsp:sp modelId="{58901CDD-89E0-4F4F-966E-052A4B3775C0}">
      <dsp:nvSpPr>
        <dsp:cNvPr id="0" name=""/>
        <dsp:cNvSpPr/>
      </dsp:nvSpPr>
      <dsp:spPr>
        <a:xfrm>
          <a:off x="2142967" y="66824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004699"/>
        <a:ext cx="37639" cy="37639"/>
      </dsp:txXfrm>
    </dsp:sp>
    <dsp:sp modelId="{8308F4FA-2024-42B5-B4A5-B197798D02E3}">
      <dsp:nvSpPr>
        <dsp:cNvPr id="0" name=""/>
        <dsp:cNvSpPr/>
      </dsp:nvSpPr>
      <dsp:spPr>
        <a:xfrm>
          <a:off x="2142967" y="194541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1184253"/>
              </a:moveTo>
              <a:lnTo>
                <a:pt x="124299" y="1184253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756416"/>
        <a:ext cx="60503" cy="60503"/>
      </dsp:txXfrm>
    </dsp:sp>
    <dsp:sp modelId="{DB6AF9D6-1AC8-4FF2-8AF7-8E0D7D46EC06}">
      <dsp:nvSpPr>
        <dsp:cNvPr id="0" name=""/>
        <dsp:cNvSpPr/>
      </dsp:nvSpPr>
      <dsp:spPr>
        <a:xfrm>
          <a:off x="651376" y="1378794"/>
          <a:ext cx="248598" cy="3127154"/>
        </a:xfrm>
        <a:custGeom>
          <a:avLst/>
          <a:gdLst/>
          <a:ahLst/>
          <a:cxnLst/>
          <a:rect l="0" t="0" r="0" b="0"/>
          <a:pathLst>
            <a:path>
              <a:moveTo>
                <a:pt x="0" y="3127154"/>
              </a:moveTo>
              <a:lnTo>
                <a:pt x="124299" y="3127154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250" y="2863946"/>
        <a:ext cx="156851" cy="156851"/>
      </dsp:txXfrm>
    </dsp:sp>
    <dsp:sp modelId="{4CF0E44C-034B-4D0D-A506-978CD8D533FD}">
      <dsp:nvSpPr>
        <dsp:cNvPr id="0" name=""/>
        <dsp:cNvSpPr/>
      </dsp:nvSpPr>
      <dsp:spPr>
        <a:xfrm rot="16200000">
          <a:off x="-711836" y="4316468"/>
          <a:ext cx="2347464" cy="378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sp:txBody>
      <dsp:txXfrm>
        <a:off x="-711836" y="4316468"/>
        <a:ext cx="2347464" cy="378961"/>
      </dsp:txXfrm>
    </dsp:sp>
    <dsp:sp modelId="{3B1DCD7B-8336-4365-9384-F7A7392FF39D}">
      <dsp:nvSpPr>
        <dsp:cNvPr id="0" name=""/>
        <dsp:cNvSpPr/>
      </dsp:nvSpPr>
      <dsp:spPr>
        <a:xfrm>
          <a:off x="899974" y="1189314"/>
          <a:ext cx="1242992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sp:txBody>
      <dsp:txXfrm>
        <a:off x="899974" y="1189314"/>
        <a:ext cx="1242992" cy="378961"/>
      </dsp:txXfrm>
    </dsp:sp>
    <dsp:sp modelId="{35402386-4E7F-45C9-8BC2-E37ED810432C}">
      <dsp:nvSpPr>
        <dsp:cNvPr id="0" name=""/>
        <dsp:cNvSpPr/>
      </dsp:nvSpPr>
      <dsp:spPr>
        <a:xfrm>
          <a:off x="2391565" y="5061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sp:txBody>
      <dsp:txXfrm>
        <a:off x="2391565" y="5061"/>
        <a:ext cx="3017301" cy="378961"/>
      </dsp:txXfrm>
    </dsp:sp>
    <dsp:sp modelId="{84AC9F31-09DF-498A-9750-168978CD50B3}">
      <dsp:nvSpPr>
        <dsp:cNvPr id="0" name=""/>
        <dsp:cNvSpPr/>
      </dsp:nvSpPr>
      <dsp:spPr>
        <a:xfrm>
          <a:off x="2391565" y="478762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sp:txBody>
      <dsp:txXfrm>
        <a:off x="2391565" y="478762"/>
        <a:ext cx="3017301" cy="378961"/>
      </dsp:txXfrm>
    </dsp:sp>
    <dsp:sp modelId="{ED20A038-F4B2-4E98-AB0A-ED9D547B3D9B}">
      <dsp:nvSpPr>
        <dsp:cNvPr id="0" name=""/>
        <dsp:cNvSpPr/>
      </dsp:nvSpPr>
      <dsp:spPr>
        <a:xfrm>
          <a:off x="2391565" y="952463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sp:txBody>
      <dsp:txXfrm>
        <a:off x="2391565" y="952463"/>
        <a:ext cx="3053000" cy="378961"/>
      </dsp:txXfrm>
    </dsp:sp>
    <dsp:sp modelId="{1A84AD65-F209-4307-B48C-C773DFB1A0E9}">
      <dsp:nvSpPr>
        <dsp:cNvPr id="0" name=""/>
        <dsp:cNvSpPr/>
      </dsp:nvSpPr>
      <dsp:spPr>
        <a:xfrm>
          <a:off x="2391565" y="1426164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sp:txBody>
      <dsp:txXfrm>
        <a:off x="2391565" y="1426164"/>
        <a:ext cx="3017301" cy="378961"/>
      </dsp:txXfrm>
    </dsp:sp>
    <dsp:sp modelId="{790B25E1-79A5-4B48-87E7-428AEB3D471C}">
      <dsp:nvSpPr>
        <dsp:cNvPr id="0" name=""/>
        <dsp:cNvSpPr/>
      </dsp:nvSpPr>
      <dsp:spPr>
        <a:xfrm>
          <a:off x="2391565" y="1899866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sp:txBody>
      <dsp:txXfrm>
        <a:off x="2391565" y="1899866"/>
        <a:ext cx="3053000" cy="378961"/>
      </dsp:txXfrm>
    </dsp:sp>
    <dsp:sp modelId="{8A98CAA2-25E8-4167-A4E1-FB9D9ACC29A8}">
      <dsp:nvSpPr>
        <dsp:cNvPr id="0" name=""/>
        <dsp:cNvSpPr/>
      </dsp:nvSpPr>
      <dsp:spPr>
        <a:xfrm>
          <a:off x="2391565" y="2373567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sp:txBody>
      <dsp:txXfrm>
        <a:off x="2391565" y="2373567"/>
        <a:ext cx="3017301" cy="378961"/>
      </dsp:txXfrm>
    </dsp:sp>
    <dsp:sp modelId="{0987A281-9444-4914-B850-84C940AAC8D7}">
      <dsp:nvSpPr>
        <dsp:cNvPr id="0" name=""/>
        <dsp:cNvSpPr/>
      </dsp:nvSpPr>
      <dsp:spPr>
        <a:xfrm>
          <a:off x="899974" y="3084119"/>
          <a:ext cx="1242992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sp:txBody>
      <dsp:txXfrm>
        <a:off x="899974" y="3084119"/>
        <a:ext cx="1242992" cy="378961"/>
      </dsp:txXfrm>
    </dsp:sp>
    <dsp:sp modelId="{C004537B-AB98-4FFB-8622-990B7300A9F5}">
      <dsp:nvSpPr>
        <dsp:cNvPr id="0" name=""/>
        <dsp:cNvSpPr/>
      </dsp:nvSpPr>
      <dsp:spPr>
        <a:xfrm>
          <a:off x="2391565" y="2847268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sp:txBody>
      <dsp:txXfrm>
        <a:off x="2391565" y="2847268"/>
        <a:ext cx="3017301" cy="378961"/>
      </dsp:txXfrm>
    </dsp:sp>
    <dsp:sp modelId="{76FEB2F4-A1DF-4577-A2A9-C7EA4226B1E3}">
      <dsp:nvSpPr>
        <dsp:cNvPr id="0" name=""/>
        <dsp:cNvSpPr/>
      </dsp:nvSpPr>
      <dsp:spPr>
        <a:xfrm>
          <a:off x="2391565" y="3320970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sp:txBody>
      <dsp:txXfrm>
        <a:off x="2391565" y="3320970"/>
        <a:ext cx="3017301" cy="378961"/>
      </dsp:txXfrm>
    </dsp:sp>
    <dsp:sp modelId="{CAEC61DB-CC4A-4D66-B8F1-F5451875F683}">
      <dsp:nvSpPr>
        <dsp:cNvPr id="0" name=""/>
        <dsp:cNvSpPr/>
      </dsp:nvSpPr>
      <dsp:spPr>
        <a:xfrm>
          <a:off x="899974" y="4505223"/>
          <a:ext cx="1242992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sp:txBody>
      <dsp:txXfrm>
        <a:off x="899974" y="4505223"/>
        <a:ext cx="1242992" cy="378961"/>
      </dsp:txXfrm>
    </dsp:sp>
    <dsp:sp modelId="{4C4391FC-1B87-459C-B5B4-794FB250BC2B}">
      <dsp:nvSpPr>
        <dsp:cNvPr id="0" name=""/>
        <dsp:cNvSpPr/>
      </dsp:nvSpPr>
      <dsp:spPr>
        <a:xfrm>
          <a:off x="2391565" y="3794671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sp:txBody>
      <dsp:txXfrm>
        <a:off x="2391565" y="3794671"/>
        <a:ext cx="3017301" cy="378961"/>
      </dsp:txXfrm>
    </dsp:sp>
    <dsp:sp modelId="{9E0AEA2B-6EB4-4953-8877-7B8FFD7576E2}">
      <dsp:nvSpPr>
        <dsp:cNvPr id="0" name=""/>
        <dsp:cNvSpPr/>
      </dsp:nvSpPr>
      <dsp:spPr>
        <a:xfrm>
          <a:off x="2391565" y="4268372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sp:txBody>
      <dsp:txXfrm>
        <a:off x="2391565" y="4268372"/>
        <a:ext cx="3017301" cy="378961"/>
      </dsp:txXfrm>
    </dsp:sp>
    <dsp:sp modelId="{8DB00DE0-5470-4807-A3D2-43B0AA0CE266}">
      <dsp:nvSpPr>
        <dsp:cNvPr id="0" name=""/>
        <dsp:cNvSpPr/>
      </dsp:nvSpPr>
      <dsp:spPr>
        <a:xfrm>
          <a:off x="2391565" y="4742074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sp:txBody>
      <dsp:txXfrm>
        <a:off x="2391565" y="4742074"/>
        <a:ext cx="3017301" cy="378961"/>
      </dsp:txXfrm>
    </dsp:sp>
    <dsp:sp modelId="{23DC5FCA-436F-4041-B0B5-0278AC0A4ECA}">
      <dsp:nvSpPr>
        <dsp:cNvPr id="0" name=""/>
        <dsp:cNvSpPr/>
      </dsp:nvSpPr>
      <dsp:spPr>
        <a:xfrm>
          <a:off x="2391565" y="5215775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sp:txBody>
      <dsp:txXfrm>
        <a:off x="2391565" y="5215775"/>
        <a:ext cx="3017301" cy="378961"/>
      </dsp:txXfrm>
    </dsp:sp>
    <dsp:sp modelId="{583C270F-9014-499F-B005-ADF7920D8C11}">
      <dsp:nvSpPr>
        <dsp:cNvPr id="0" name=""/>
        <dsp:cNvSpPr/>
      </dsp:nvSpPr>
      <dsp:spPr>
        <a:xfrm>
          <a:off x="899974" y="5926327"/>
          <a:ext cx="1242992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sp:txBody>
      <dsp:txXfrm>
        <a:off x="899974" y="5926327"/>
        <a:ext cx="1242992" cy="378961"/>
      </dsp:txXfrm>
    </dsp:sp>
    <dsp:sp modelId="{8A714427-7DCA-4BBF-B166-E2874A3DBBD5}">
      <dsp:nvSpPr>
        <dsp:cNvPr id="0" name=""/>
        <dsp:cNvSpPr/>
      </dsp:nvSpPr>
      <dsp:spPr>
        <a:xfrm>
          <a:off x="2391565" y="5689476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sp:txBody>
      <dsp:txXfrm>
        <a:off x="2391565" y="5689476"/>
        <a:ext cx="3017301" cy="378961"/>
      </dsp:txXfrm>
    </dsp:sp>
    <dsp:sp modelId="{475A2050-9185-4CFC-B8EA-176FA9F08703}">
      <dsp:nvSpPr>
        <dsp:cNvPr id="0" name=""/>
        <dsp:cNvSpPr/>
      </dsp:nvSpPr>
      <dsp:spPr>
        <a:xfrm>
          <a:off x="2391565" y="6163178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sp:txBody>
      <dsp:txXfrm>
        <a:off x="2391565" y="6163178"/>
        <a:ext cx="3017301" cy="378961"/>
      </dsp:txXfrm>
    </dsp:sp>
    <dsp:sp modelId="{33124CB3-FAD2-48B0-912A-D8883BE8CD4A}">
      <dsp:nvSpPr>
        <dsp:cNvPr id="0" name=""/>
        <dsp:cNvSpPr/>
      </dsp:nvSpPr>
      <dsp:spPr>
        <a:xfrm>
          <a:off x="899974" y="6946138"/>
          <a:ext cx="1295185" cy="876445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sp:txBody>
      <dsp:txXfrm>
        <a:off x="899974" y="6946138"/>
        <a:ext cx="1295185" cy="876445"/>
      </dsp:txXfrm>
    </dsp:sp>
    <dsp:sp modelId="{17AD619B-EBC4-4958-A117-406F96864CC0}">
      <dsp:nvSpPr>
        <dsp:cNvPr id="0" name=""/>
        <dsp:cNvSpPr/>
      </dsp:nvSpPr>
      <dsp:spPr>
        <a:xfrm>
          <a:off x="2443758" y="6636879"/>
          <a:ext cx="3017301" cy="547560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sp:txBody>
      <dsp:txXfrm>
        <a:off x="2443758" y="6636879"/>
        <a:ext cx="3017301" cy="547560"/>
      </dsp:txXfrm>
    </dsp:sp>
    <dsp:sp modelId="{0A740B90-CB87-4DAB-B801-6B033AB7FB66}">
      <dsp:nvSpPr>
        <dsp:cNvPr id="0" name=""/>
        <dsp:cNvSpPr/>
      </dsp:nvSpPr>
      <dsp:spPr>
        <a:xfrm>
          <a:off x="2443758" y="7279180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sp:txBody>
      <dsp:txXfrm>
        <a:off x="2443758" y="7279180"/>
        <a:ext cx="3017301" cy="378961"/>
      </dsp:txXfrm>
    </dsp:sp>
    <dsp:sp modelId="{B438BEF3-739C-43DF-AB0A-567C2715F60D}">
      <dsp:nvSpPr>
        <dsp:cNvPr id="0" name=""/>
        <dsp:cNvSpPr/>
      </dsp:nvSpPr>
      <dsp:spPr>
        <a:xfrm>
          <a:off x="2443758" y="7752881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sp:txBody>
      <dsp:txXfrm>
        <a:off x="2443758" y="7752881"/>
        <a:ext cx="3017301" cy="3789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2EFA-D9CF-4723-A1CB-643C66D1FA54}">
      <dsp:nvSpPr>
        <dsp:cNvPr id="0" name=""/>
        <dsp:cNvSpPr/>
      </dsp:nvSpPr>
      <dsp:spPr>
        <a:xfrm>
          <a:off x="2195160" y="7384361"/>
          <a:ext cx="248598" cy="558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558001"/>
              </a:lnTo>
              <a:lnTo>
                <a:pt x="248598" y="5580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4187" y="7648090"/>
        <a:ext cx="30543" cy="30543"/>
      </dsp:txXfrm>
    </dsp:sp>
    <dsp:sp modelId="{F434851C-E43F-4032-8362-61CB63D0B120}">
      <dsp:nvSpPr>
        <dsp:cNvPr id="0" name=""/>
        <dsp:cNvSpPr/>
      </dsp:nvSpPr>
      <dsp:spPr>
        <a:xfrm>
          <a:off x="2195160" y="7338641"/>
          <a:ext cx="248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4299" y="45720"/>
              </a:lnTo>
              <a:lnTo>
                <a:pt x="124299" y="130019"/>
              </a:lnTo>
              <a:lnTo>
                <a:pt x="248598" y="13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2897" y="7377798"/>
        <a:ext cx="13125" cy="13125"/>
      </dsp:txXfrm>
    </dsp:sp>
    <dsp:sp modelId="{C0BBBB49-06B2-4F43-9A8E-4FEAA7352B85}">
      <dsp:nvSpPr>
        <dsp:cNvPr id="0" name=""/>
        <dsp:cNvSpPr/>
      </dsp:nvSpPr>
      <dsp:spPr>
        <a:xfrm>
          <a:off x="2195160" y="6910659"/>
          <a:ext cx="248598" cy="473701"/>
        </a:xfrm>
        <a:custGeom>
          <a:avLst/>
          <a:gdLst/>
          <a:ahLst/>
          <a:cxnLst/>
          <a:rect l="0" t="0" r="0" b="0"/>
          <a:pathLst>
            <a:path>
              <a:moveTo>
                <a:pt x="0" y="473701"/>
              </a:moveTo>
              <a:lnTo>
                <a:pt x="124299" y="47370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6085" y="7134136"/>
        <a:ext cx="26748" cy="26748"/>
      </dsp:txXfrm>
    </dsp:sp>
    <dsp:sp modelId="{58D1E358-760E-4A09-8F0C-423B6DA9BBC6}">
      <dsp:nvSpPr>
        <dsp:cNvPr id="0" name=""/>
        <dsp:cNvSpPr/>
      </dsp:nvSpPr>
      <dsp:spPr>
        <a:xfrm>
          <a:off x="651376" y="4505949"/>
          <a:ext cx="248598" cy="287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878411"/>
              </a:lnTo>
              <a:lnTo>
                <a:pt x="248598" y="28784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447" y="5872927"/>
        <a:ext cx="144456" cy="144456"/>
      </dsp:txXfrm>
    </dsp:sp>
    <dsp:sp modelId="{4FCC256A-F4FA-4E01-925B-0302D74D2B0D}">
      <dsp:nvSpPr>
        <dsp:cNvPr id="0" name=""/>
        <dsp:cNvSpPr/>
      </dsp:nvSpPr>
      <dsp:spPr>
        <a:xfrm>
          <a:off x="2142967" y="6115808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6225649"/>
        <a:ext cx="17168" cy="17168"/>
      </dsp:txXfrm>
    </dsp:sp>
    <dsp:sp modelId="{C25F5A40-1226-4B61-B4E3-09A477468683}">
      <dsp:nvSpPr>
        <dsp:cNvPr id="0" name=""/>
        <dsp:cNvSpPr/>
      </dsp:nvSpPr>
      <dsp:spPr>
        <a:xfrm>
          <a:off x="2142967" y="5878957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5988798"/>
        <a:ext cx="17168" cy="17168"/>
      </dsp:txXfrm>
    </dsp:sp>
    <dsp:sp modelId="{D3AD689A-19BD-4495-BD35-FC5ED347BD19}">
      <dsp:nvSpPr>
        <dsp:cNvPr id="0" name=""/>
        <dsp:cNvSpPr/>
      </dsp:nvSpPr>
      <dsp:spPr>
        <a:xfrm>
          <a:off x="651376" y="4505949"/>
          <a:ext cx="248598" cy="1609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609858"/>
              </a:lnTo>
              <a:lnTo>
                <a:pt x="248598" y="1609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952" y="5270155"/>
        <a:ext cx="81447" cy="81447"/>
      </dsp:txXfrm>
    </dsp:sp>
    <dsp:sp modelId="{C8DEE45D-A870-4A8A-8551-F7D4C3F1785D}">
      <dsp:nvSpPr>
        <dsp:cNvPr id="0" name=""/>
        <dsp:cNvSpPr/>
      </dsp:nvSpPr>
      <dsp:spPr>
        <a:xfrm>
          <a:off x="2142967" y="469470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5031160"/>
        <a:ext cx="37639" cy="37639"/>
      </dsp:txXfrm>
    </dsp:sp>
    <dsp:sp modelId="{AFD305C8-1C58-4967-9989-83870C88F0BB}">
      <dsp:nvSpPr>
        <dsp:cNvPr id="0" name=""/>
        <dsp:cNvSpPr/>
      </dsp:nvSpPr>
      <dsp:spPr>
        <a:xfrm>
          <a:off x="2142967" y="469470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804545"/>
        <a:ext cx="17168" cy="17168"/>
      </dsp:txXfrm>
    </dsp:sp>
    <dsp:sp modelId="{15862885-37BB-4300-A701-D84F6F6D76DA}">
      <dsp:nvSpPr>
        <dsp:cNvPr id="0" name=""/>
        <dsp:cNvSpPr/>
      </dsp:nvSpPr>
      <dsp:spPr>
        <a:xfrm>
          <a:off x="2142967" y="4457853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567694"/>
        <a:ext cx="17168" cy="17168"/>
      </dsp:txXfrm>
    </dsp:sp>
    <dsp:sp modelId="{ACBA8C55-5176-44FA-8E00-400B88DD8406}">
      <dsp:nvSpPr>
        <dsp:cNvPr id="0" name=""/>
        <dsp:cNvSpPr/>
      </dsp:nvSpPr>
      <dsp:spPr>
        <a:xfrm>
          <a:off x="2142967" y="398415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4320608"/>
        <a:ext cx="37639" cy="37639"/>
      </dsp:txXfrm>
    </dsp:sp>
    <dsp:sp modelId="{52A1A66E-B66B-4279-9256-8EC871275F0F}">
      <dsp:nvSpPr>
        <dsp:cNvPr id="0" name=""/>
        <dsp:cNvSpPr/>
      </dsp:nvSpPr>
      <dsp:spPr>
        <a:xfrm>
          <a:off x="651376" y="4505949"/>
          <a:ext cx="248598" cy="188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88754"/>
              </a:lnTo>
              <a:lnTo>
                <a:pt x="248598" y="1887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872" y="4592523"/>
        <a:ext cx="15606" cy="15606"/>
      </dsp:txXfrm>
    </dsp:sp>
    <dsp:sp modelId="{5BB8FAAD-6629-425D-8D82-CE5887EC2496}">
      <dsp:nvSpPr>
        <dsp:cNvPr id="0" name=""/>
        <dsp:cNvSpPr/>
      </dsp:nvSpPr>
      <dsp:spPr>
        <a:xfrm>
          <a:off x="2142967" y="3273600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383441"/>
        <a:ext cx="17168" cy="17168"/>
      </dsp:txXfrm>
    </dsp:sp>
    <dsp:sp modelId="{AAA0419F-C20D-4754-A35E-290146849E9B}">
      <dsp:nvSpPr>
        <dsp:cNvPr id="0" name=""/>
        <dsp:cNvSpPr/>
      </dsp:nvSpPr>
      <dsp:spPr>
        <a:xfrm>
          <a:off x="2142967" y="3036749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146590"/>
        <a:ext cx="17168" cy="17168"/>
      </dsp:txXfrm>
    </dsp:sp>
    <dsp:sp modelId="{76B091CC-29F1-4A68-A57B-2B1E5771FD3C}">
      <dsp:nvSpPr>
        <dsp:cNvPr id="0" name=""/>
        <dsp:cNvSpPr/>
      </dsp:nvSpPr>
      <dsp:spPr>
        <a:xfrm>
          <a:off x="651376" y="3273600"/>
          <a:ext cx="248598" cy="1232349"/>
        </a:xfrm>
        <a:custGeom>
          <a:avLst/>
          <a:gdLst/>
          <a:ahLst/>
          <a:cxnLst/>
          <a:rect l="0" t="0" r="0" b="0"/>
          <a:pathLst>
            <a:path>
              <a:moveTo>
                <a:pt x="0" y="1232349"/>
              </a:moveTo>
              <a:lnTo>
                <a:pt x="124299" y="1232349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246" y="3858345"/>
        <a:ext cx="62858" cy="62858"/>
      </dsp:txXfrm>
    </dsp:sp>
    <dsp:sp modelId="{88D2FEF9-243B-4ED4-B03D-3CF7A86539E5}">
      <dsp:nvSpPr>
        <dsp:cNvPr id="0" name=""/>
        <dsp:cNvSpPr/>
      </dsp:nvSpPr>
      <dsp:spPr>
        <a:xfrm>
          <a:off x="2142967" y="1378794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184253"/>
              </a:lnTo>
              <a:lnTo>
                <a:pt x="248598" y="11842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1940669"/>
        <a:ext cx="60503" cy="60503"/>
      </dsp:txXfrm>
    </dsp:sp>
    <dsp:sp modelId="{811B75A5-EB1F-44EF-8D8D-2F17308702EB}">
      <dsp:nvSpPr>
        <dsp:cNvPr id="0" name=""/>
        <dsp:cNvSpPr/>
      </dsp:nvSpPr>
      <dsp:spPr>
        <a:xfrm>
          <a:off x="2142967" y="137879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715251"/>
        <a:ext cx="37639" cy="37639"/>
      </dsp:txXfrm>
    </dsp:sp>
    <dsp:sp modelId="{ECD83AEB-085F-4652-9050-A94D2C097078}">
      <dsp:nvSpPr>
        <dsp:cNvPr id="0" name=""/>
        <dsp:cNvSpPr/>
      </dsp:nvSpPr>
      <dsp:spPr>
        <a:xfrm>
          <a:off x="2142967" y="137879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488636"/>
        <a:ext cx="17168" cy="17168"/>
      </dsp:txXfrm>
    </dsp:sp>
    <dsp:sp modelId="{1C1872F5-75E2-45B8-8CC3-620A8D67DA5A}">
      <dsp:nvSpPr>
        <dsp:cNvPr id="0" name=""/>
        <dsp:cNvSpPr/>
      </dsp:nvSpPr>
      <dsp:spPr>
        <a:xfrm>
          <a:off x="2142967" y="114194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251785"/>
        <a:ext cx="17168" cy="17168"/>
      </dsp:txXfrm>
    </dsp:sp>
    <dsp:sp modelId="{58901CDD-89E0-4F4F-966E-052A4B3775C0}">
      <dsp:nvSpPr>
        <dsp:cNvPr id="0" name=""/>
        <dsp:cNvSpPr/>
      </dsp:nvSpPr>
      <dsp:spPr>
        <a:xfrm>
          <a:off x="2142967" y="66824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004699"/>
        <a:ext cx="37639" cy="37639"/>
      </dsp:txXfrm>
    </dsp:sp>
    <dsp:sp modelId="{8308F4FA-2024-42B5-B4A5-B197798D02E3}">
      <dsp:nvSpPr>
        <dsp:cNvPr id="0" name=""/>
        <dsp:cNvSpPr/>
      </dsp:nvSpPr>
      <dsp:spPr>
        <a:xfrm>
          <a:off x="2142967" y="194541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1184253"/>
              </a:moveTo>
              <a:lnTo>
                <a:pt x="124299" y="1184253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756416"/>
        <a:ext cx="60503" cy="60503"/>
      </dsp:txXfrm>
    </dsp:sp>
    <dsp:sp modelId="{DB6AF9D6-1AC8-4FF2-8AF7-8E0D7D46EC06}">
      <dsp:nvSpPr>
        <dsp:cNvPr id="0" name=""/>
        <dsp:cNvSpPr/>
      </dsp:nvSpPr>
      <dsp:spPr>
        <a:xfrm>
          <a:off x="651376" y="1378794"/>
          <a:ext cx="248598" cy="3127154"/>
        </a:xfrm>
        <a:custGeom>
          <a:avLst/>
          <a:gdLst/>
          <a:ahLst/>
          <a:cxnLst/>
          <a:rect l="0" t="0" r="0" b="0"/>
          <a:pathLst>
            <a:path>
              <a:moveTo>
                <a:pt x="0" y="3127154"/>
              </a:moveTo>
              <a:lnTo>
                <a:pt x="124299" y="3127154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250" y="2863946"/>
        <a:ext cx="156851" cy="156851"/>
      </dsp:txXfrm>
    </dsp:sp>
    <dsp:sp modelId="{4CF0E44C-034B-4D0D-A506-978CD8D533FD}">
      <dsp:nvSpPr>
        <dsp:cNvPr id="0" name=""/>
        <dsp:cNvSpPr/>
      </dsp:nvSpPr>
      <dsp:spPr>
        <a:xfrm rot="16200000">
          <a:off x="-711836" y="4316468"/>
          <a:ext cx="2347464" cy="378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sp:txBody>
      <dsp:txXfrm>
        <a:off x="-711836" y="4316468"/>
        <a:ext cx="2347464" cy="378961"/>
      </dsp:txXfrm>
    </dsp:sp>
    <dsp:sp modelId="{3B1DCD7B-8336-4365-9384-F7A7392FF39D}">
      <dsp:nvSpPr>
        <dsp:cNvPr id="0" name=""/>
        <dsp:cNvSpPr/>
      </dsp:nvSpPr>
      <dsp:spPr>
        <a:xfrm>
          <a:off x="899974" y="1189314"/>
          <a:ext cx="1242992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sp:txBody>
      <dsp:txXfrm>
        <a:off x="899974" y="1189314"/>
        <a:ext cx="1242992" cy="378961"/>
      </dsp:txXfrm>
    </dsp:sp>
    <dsp:sp modelId="{35402386-4E7F-45C9-8BC2-E37ED810432C}">
      <dsp:nvSpPr>
        <dsp:cNvPr id="0" name=""/>
        <dsp:cNvSpPr/>
      </dsp:nvSpPr>
      <dsp:spPr>
        <a:xfrm>
          <a:off x="2391565" y="5061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sp:txBody>
      <dsp:txXfrm>
        <a:off x="2391565" y="5061"/>
        <a:ext cx="3017301" cy="378961"/>
      </dsp:txXfrm>
    </dsp:sp>
    <dsp:sp modelId="{84AC9F31-09DF-498A-9750-168978CD50B3}">
      <dsp:nvSpPr>
        <dsp:cNvPr id="0" name=""/>
        <dsp:cNvSpPr/>
      </dsp:nvSpPr>
      <dsp:spPr>
        <a:xfrm>
          <a:off x="2391565" y="478762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sp:txBody>
      <dsp:txXfrm>
        <a:off x="2391565" y="478762"/>
        <a:ext cx="3017301" cy="378961"/>
      </dsp:txXfrm>
    </dsp:sp>
    <dsp:sp modelId="{ED20A038-F4B2-4E98-AB0A-ED9D547B3D9B}">
      <dsp:nvSpPr>
        <dsp:cNvPr id="0" name=""/>
        <dsp:cNvSpPr/>
      </dsp:nvSpPr>
      <dsp:spPr>
        <a:xfrm>
          <a:off x="2391565" y="952463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sp:txBody>
      <dsp:txXfrm>
        <a:off x="2391565" y="952463"/>
        <a:ext cx="3053000" cy="378961"/>
      </dsp:txXfrm>
    </dsp:sp>
    <dsp:sp modelId="{1A84AD65-F209-4307-B48C-C773DFB1A0E9}">
      <dsp:nvSpPr>
        <dsp:cNvPr id="0" name=""/>
        <dsp:cNvSpPr/>
      </dsp:nvSpPr>
      <dsp:spPr>
        <a:xfrm>
          <a:off x="2391565" y="1426164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sp:txBody>
      <dsp:txXfrm>
        <a:off x="2391565" y="1426164"/>
        <a:ext cx="3017301" cy="378961"/>
      </dsp:txXfrm>
    </dsp:sp>
    <dsp:sp modelId="{790B25E1-79A5-4B48-87E7-428AEB3D471C}">
      <dsp:nvSpPr>
        <dsp:cNvPr id="0" name=""/>
        <dsp:cNvSpPr/>
      </dsp:nvSpPr>
      <dsp:spPr>
        <a:xfrm>
          <a:off x="2391565" y="1899866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sp:txBody>
      <dsp:txXfrm>
        <a:off x="2391565" y="1899866"/>
        <a:ext cx="3053000" cy="378961"/>
      </dsp:txXfrm>
    </dsp:sp>
    <dsp:sp modelId="{8A98CAA2-25E8-4167-A4E1-FB9D9ACC29A8}">
      <dsp:nvSpPr>
        <dsp:cNvPr id="0" name=""/>
        <dsp:cNvSpPr/>
      </dsp:nvSpPr>
      <dsp:spPr>
        <a:xfrm>
          <a:off x="2391565" y="2373567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sp:txBody>
      <dsp:txXfrm>
        <a:off x="2391565" y="2373567"/>
        <a:ext cx="3017301" cy="378961"/>
      </dsp:txXfrm>
    </dsp:sp>
    <dsp:sp modelId="{0987A281-9444-4914-B850-84C940AAC8D7}">
      <dsp:nvSpPr>
        <dsp:cNvPr id="0" name=""/>
        <dsp:cNvSpPr/>
      </dsp:nvSpPr>
      <dsp:spPr>
        <a:xfrm>
          <a:off x="899974" y="3084119"/>
          <a:ext cx="1242992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sp:txBody>
      <dsp:txXfrm>
        <a:off x="899974" y="3084119"/>
        <a:ext cx="1242992" cy="378961"/>
      </dsp:txXfrm>
    </dsp:sp>
    <dsp:sp modelId="{C004537B-AB98-4FFB-8622-990B7300A9F5}">
      <dsp:nvSpPr>
        <dsp:cNvPr id="0" name=""/>
        <dsp:cNvSpPr/>
      </dsp:nvSpPr>
      <dsp:spPr>
        <a:xfrm>
          <a:off x="2391565" y="2847268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sp:txBody>
      <dsp:txXfrm>
        <a:off x="2391565" y="2847268"/>
        <a:ext cx="3017301" cy="378961"/>
      </dsp:txXfrm>
    </dsp:sp>
    <dsp:sp modelId="{76FEB2F4-A1DF-4577-A2A9-C7EA4226B1E3}">
      <dsp:nvSpPr>
        <dsp:cNvPr id="0" name=""/>
        <dsp:cNvSpPr/>
      </dsp:nvSpPr>
      <dsp:spPr>
        <a:xfrm>
          <a:off x="2391565" y="3320970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sp:txBody>
      <dsp:txXfrm>
        <a:off x="2391565" y="3320970"/>
        <a:ext cx="3017301" cy="378961"/>
      </dsp:txXfrm>
    </dsp:sp>
    <dsp:sp modelId="{CAEC61DB-CC4A-4D66-B8F1-F5451875F683}">
      <dsp:nvSpPr>
        <dsp:cNvPr id="0" name=""/>
        <dsp:cNvSpPr/>
      </dsp:nvSpPr>
      <dsp:spPr>
        <a:xfrm>
          <a:off x="899974" y="4505223"/>
          <a:ext cx="1242992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sp:txBody>
      <dsp:txXfrm>
        <a:off x="899974" y="4505223"/>
        <a:ext cx="1242992" cy="378961"/>
      </dsp:txXfrm>
    </dsp:sp>
    <dsp:sp modelId="{4C4391FC-1B87-459C-B5B4-794FB250BC2B}">
      <dsp:nvSpPr>
        <dsp:cNvPr id="0" name=""/>
        <dsp:cNvSpPr/>
      </dsp:nvSpPr>
      <dsp:spPr>
        <a:xfrm>
          <a:off x="2391565" y="3794671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sp:txBody>
      <dsp:txXfrm>
        <a:off x="2391565" y="3794671"/>
        <a:ext cx="3017301" cy="378961"/>
      </dsp:txXfrm>
    </dsp:sp>
    <dsp:sp modelId="{9E0AEA2B-6EB4-4953-8877-7B8FFD7576E2}">
      <dsp:nvSpPr>
        <dsp:cNvPr id="0" name=""/>
        <dsp:cNvSpPr/>
      </dsp:nvSpPr>
      <dsp:spPr>
        <a:xfrm>
          <a:off x="2391565" y="4268372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sp:txBody>
      <dsp:txXfrm>
        <a:off x="2391565" y="4268372"/>
        <a:ext cx="3017301" cy="378961"/>
      </dsp:txXfrm>
    </dsp:sp>
    <dsp:sp modelId="{8DB00DE0-5470-4807-A3D2-43B0AA0CE266}">
      <dsp:nvSpPr>
        <dsp:cNvPr id="0" name=""/>
        <dsp:cNvSpPr/>
      </dsp:nvSpPr>
      <dsp:spPr>
        <a:xfrm>
          <a:off x="2391565" y="4742074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sp:txBody>
      <dsp:txXfrm>
        <a:off x="2391565" y="4742074"/>
        <a:ext cx="3017301" cy="378961"/>
      </dsp:txXfrm>
    </dsp:sp>
    <dsp:sp modelId="{23DC5FCA-436F-4041-B0B5-0278AC0A4ECA}">
      <dsp:nvSpPr>
        <dsp:cNvPr id="0" name=""/>
        <dsp:cNvSpPr/>
      </dsp:nvSpPr>
      <dsp:spPr>
        <a:xfrm>
          <a:off x="2391565" y="5215775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sp:txBody>
      <dsp:txXfrm>
        <a:off x="2391565" y="5215775"/>
        <a:ext cx="3017301" cy="378961"/>
      </dsp:txXfrm>
    </dsp:sp>
    <dsp:sp modelId="{583C270F-9014-499F-B005-ADF7920D8C11}">
      <dsp:nvSpPr>
        <dsp:cNvPr id="0" name=""/>
        <dsp:cNvSpPr/>
      </dsp:nvSpPr>
      <dsp:spPr>
        <a:xfrm>
          <a:off x="899974" y="5926327"/>
          <a:ext cx="1242992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sp:txBody>
      <dsp:txXfrm>
        <a:off x="899974" y="5926327"/>
        <a:ext cx="1242992" cy="378961"/>
      </dsp:txXfrm>
    </dsp:sp>
    <dsp:sp modelId="{8A714427-7DCA-4BBF-B166-E2874A3DBBD5}">
      <dsp:nvSpPr>
        <dsp:cNvPr id="0" name=""/>
        <dsp:cNvSpPr/>
      </dsp:nvSpPr>
      <dsp:spPr>
        <a:xfrm>
          <a:off x="2391565" y="5689476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sp:txBody>
      <dsp:txXfrm>
        <a:off x="2391565" y="5689476"/>
        <a:ext cx="3017301" cy="378961"/>
      </dsp:txXfrm>
    </dsp:sp>
    <dsp:sp modelId="{475A2050-9185-4CFC-B8EA-176FA9F08703}">
      <dsp:nvSpPr>
        <dsp:cNvPr id="0" name=""/>
        <dsp:cNvSpPr/>
      </dsp:nvSpPr>
      <dsp:spPr>
        <a:xfrm>
          <a:off x="2391565" y="6163178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sp:txBody>
      <dsp:txXfrm>
        <a:off x="2391565" y="6163178"/>
        <a:ext cx="3017301" cy="378961"/>
      </dsp:txXfrm>
    </dsp:sp>
    <dsp:sp modelId="{33124CB3-FAD2-48B0-912A-D8883BE8CD4A}">
      <dsp:nvSpPr>
        <dsp:cNvPr id="0" name=""/>
        <dsp:cNvSpPr/>
      </dsp:nvSpPr>
      <dsp:spPr>
        <a:xfrm>
          <a:off x="899974" y="6946138"/>
          <a:ext cx="1295185" cy="876445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sp:txBody>
      <dsp:txXfrm>
        <a:off x="899974" y="6946138"/>
        <a:ext cx="1295185" cy="876445"/>
      </dsp:txXfrm>
    </dsp:sp>
    <dsp:sp modelId="{17AD619B-EBC4-4958-A117-406F96864CC0}">
      <dsp:nvSpPr>
        <dsp:cNvPr id="0" name=""/>
        <dsp:cNvSpPr/>
      </dsp:nvSpPr>
      <dsp:spPr>
        <a:xfrm>
          <a:off x="2443758" y="6636879"/>
          <a:ext cx="3017301" cy="547560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sp:txBody>
      <dsp:txXfrm>
        <a:off x="2443758" y="6636879"/>
        <a:ext cx="3017301" cy="547560"/>
      </dsp:txXfrm>
    </dsp:sp>
    <dsp:sp modelId="{0A740B90-CB87-4DAB-B801-6B033AB7FB66}">
      <dsp:nvSpPr>
        <dsp:cNvPr id="0" name=""/>
        <dsp:cNvSpPr/>
      </dsp:nvSpPr>
      <dsp:spPr>
        <a:xfrm>
          <a:off x="2443758" y="7279180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sp:txBody>
      <dsp:txXfrm>
        <a:off x="2443758" y="7279180"/>
        <a:ext cx="3017301" cy="378961"/>
      </dsp:txXfrm>
    </dsp:sp>
    <dsp:sp modelId="{B438BEF3-739C-43DF-AB0A-567C2715F60D}">
      <dsp:nvSpPr>
        <dsp:cNvPr id="0" name=""/>
        <dsp:cNvSpPr/>
      </dsp:nvSpPr>
      <dsp:spPr>
        <a:xfrm>
          <a:off x="2443758" y="7752881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sp:txBody>
      <dsp:txXfrm>
        <a:off x="2443758" y="7752881"/>
        <a:ext cx="3017301" cy="3789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82EFA-D9CF-4723-A1CB-643C66D1FA54}">
      <dsp:nvSpPr>
        <dsp:cNvPr id="0" name=""/>
        <dsp:cNvSpPr/>
      </dsp:nvSpPr>
      <dsp:spPr>
        <a:xfrm>
          <a:off x="2195160" y="7384361"/>
          <a:ext cx="248598" cy="558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558001"/>
              </a:lnTo>
              <a:lnTo>
                <a:pt x="248598" y="5580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4187" y="7648090"/>
        <a:ext cx="30543" cy="30543"/>
      </dsp:txXfrm>
    </dsp:sp>
    <dsp:sp modelId="{F434851C-E43F-4032-8362-61CB63D0B120}">
      <dsp:nvSpPr>
        <dsp:cNvPr id="0" name=""/>
        <dsp:cNvSpPr/>
      </dsp:nvSpPr>
      <dsp:spPr>
        <a:xfrm>
          <a:off x="2195160" y="7338641"/>
          <a:ext cx="248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4299" y="45720"/>
              </a:lnTo>
              <a:lnTo>
                <a:pt x="124299" y="130019"/>
              </a:lnTo>
              <a:lnTo>
                <a:pt x="248598" y="13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2897" y="7377798"/>
        <a:ext cx="13125" cy="13125"/>
      </dsp:txXfrm>
    </dsp:sp>
    <dsp:sp modelId="{C0BBBB49-06B2-4F43-9A8E-4FEAA7352B85}">
      <dsp:nvSpPr>
        <dsp:cNvPr id="0" name=""/>
        <dsp:cNvSpPr/>
      </dsp:nvSpPr>
      <dsp:spPr>
        <a:xfrm>
          <a:off x="2195160" y="6910659"/>
          <a:ext cx="248598" cy="473701"/>
        </a:xfrm>
        <a:custGeom>
          <a:avLst/>
          <a:gdLst/>
          <a:ahLst/>
          <a:cxnLst/>
          <a:rect l="0" t="0" r="0" b="0"/>
          <a:pathLst>
            <a:path>
              <a:moveTo>
                <a:pt x="0" y="473701"/>
              </a:moveTo>
              <a:lnTo>
                <a:pt x="124299" y="47370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6085" y="7134136"/>
        <a:ext cx="26748" cy="26748"/>
      </dsp:txXfrm>
    </dsp:sp>
    <dsp:sp modelId="{58D1E358-760E-4A09-8F0C-423B6DA9BBC6}">
      <dsp:nvSpPr>
        <dsp:cNvPr id="0" name=""/>
        <dsp:cNvSpPr/>
      </dsp:nvSpPr>
      <dsp:spPr>
        <a:xfrm>
          <a:off x="651376" y="4505949"/>
          <a:ext cx="248598" cy="287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878411"/>
              </a:lnTo>
              <a:lnTo>
                <a:pt x="248598" y="28784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447" y="5872927"/>
        <a:ext cx="144456" cy="144456"/>
      </dsp:txXfrm>
    </dsp:sp>
    <dsp:sp modelId="{4FCC256A-F4FA-4E01-925B-0302D74D2B0D}">
      <dsp:nvSpPr>
        <dsp:cNvPr id="0" name=""/>
        <dsp:cNvSpPr/>
      </dsp:nvSpPr>
      <dsp:spPr>
        <a:xfrm>
          <a:off x="2142967" y="6115808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6225649"/>
        <a:ext cx="17168" cy="17168"/>
      </dsp:txXfrm>
    </dsp:sp>
    <dsp:sp modelId="{C25F5A40-1226-4B61-B4E3-09A477468683}">
      <dsp:nvSpPr>
        <dsp:cNvPr id="0" name=""/>
        <dsp:cNvSpPr/>
      </dsp:nvSpPr>
      <dsp:spPr>
        <a:xfrm>
          <a:off x="2142967" y="5878957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5988798"/>
        <a:ext cx="17168" cy="17168"/>
      </dsp:txXfrm>
    </dsp:sp>
    <dsp:sp modelId="{D3AD689A-19BD-4495-BD35-FC5ED347BD19}">
      <dsp:nvSpPr>
        <dsp:cNvPr id="0" name=""/>
        <dsp:cNvSpPr/>
      </dsp:nvSpPr>
      <dsp:spPr>
        <a:xfrm>
          <a:off x="651376" y="4505949"/>
          <a:ext cx="248598" cy="1609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609858"/>
              </a:lnTo>
              <a:lnTo>
                <a:pt x="248598" y="1609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952" y="5270155"/>
        <a:ext cx="81447" cy="81447"/>
      </dsp:txXfrm>
    </dsp:sp>
    <dsp:sp modelId="{C8DEE45D-A870-4A8A-8551-F7D4C3F1785D}">
      <dsp:nvSpPr>
        <dsp:cNvPr id="0" name=""/>
        <dsp:cNvSpPr/>
      </dsp:nvSpPr>
      <dsp:spPr>
        <a:xfrm>
          <a:off x="2142967" y="469470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5031160"/>
        <a:ext cx="37639" cy="37639"/>
      </dsp:txXfrm>
    </dsp:sp>
    <dsp:sp modelId="{AFD305C8-1C58-4967-9989-83870C88F0BB}">
      <dsp:nvSpPr>
        <dsp:cNvPr id="0" name=""/>
        <dsp:cNvSpPr/>
      </dsp:nvSpPr>
      <dsp:spPr>
        <a:xfrm>
          <a:off x="2142967" y="469470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804545"/>
        <a:ext cx="17168" cy="17168"/>
      </dsp:txXfrm>
    </dsp:sp>
    <dsp:sp modelId="{15862885-37BB-4300-A701-D84F6F6D76DA}">
      <dsp:nvSpPr>
        <dsp:cNvPr id="0" name=""/>
        <dsp:cNvSpPr/>
      </dsp:nvSpPr>
      <dsp:spPr>
        <a:xfrm>
          <a:off x="2142967" y="4457853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4567694"/>
        <a:ext cx="17168" cy="17168"/>
      </dsp:txXfrm>
    </dsp:sp>
    <dsp:sp modelId="{ACBA8C55-5176-44FA-8E00-400B88DD8406}">
      <dsp:nvSpPr>
        <dsp:cNvPr id="0" name=""/>
        <dsp:cNvSpPr/>
      </dsp:nvSpPr>
      <dsp:spPr>
        <a:xfrm>
          <a:off x="2142967" y="398415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4320608"/>
        <a:ext cx="37639" cy="37639"/>
      </dsp:txXfrm>
    </dsp:sp>
    <dsp:sp modelId="{52A1A66E-B66B-4279-9256-8EC871275F0F}">
      <dsp:nvSpPr>
        <dsp:cNvPr id="0" name=""/>
        <dsp:cNvSpPr/>
      </dsp:nvSpPr>
      <dsp:spPr>
        <a:xfrm>
          <a:off x="651376" y="4505949"/>
          <a:ext cx="248598" cy="188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88754"/>
              </a:lnTo>
              <a:lnTo>
                <a:pt x="248598" y="1887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872" y="4592523"/>
        <a:ext cx="15606" cy="15606"/>
      </dsp:txXfrm>
    </dsp:sp>
    <dsp:sp modelId="{5BB8FAAD-6629-425D-8D82-CE5887EC2496}">
      <dsp:nvSpPr>
        <dsp:cNvPr id="0" name=""/>
        <dsp:cNvSpPr/>
      </dsp:nvSpPr>
      <dsp:spPr>
        <a:xfrm>
          <a:off x="2142967" y="3273600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383441"/>
        <a:ext cx="17168" cy="17168"/>
      </dsp:txXfrm>
    </dsp:sp>
    <dsp:sp modelId="{AAA0419F-C20D-4754-A35E-290146849E9B}">
      <dsp:nvSpPr>
        <dsp:cNvPr id="0" name=""/>
        <dsp:cNvSpPr/>
      </dsp:nvSpPr>
      <dsp:spPr>
        <a:xfrm>
          <a:off x="2142967" y="3036749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3146590"/>
        <a:ext cx="17168" cy="17168"/>
      </dsp:txXfrm>
    </dsp:sp>
    <dsp:sp modelId="{76B091CC-29F1-4A68-A57B-2B1E5771FD3C}">
      <dsp:nvSpPr>
        <dsp:cNvPr id="0" name=""/>
        <dsp:cNvSpPr/>
      </dsp:nvSpPr>
      <dsp:spPr>
        <a:xfrm>
          <a:off x="651376" y="3273600"/>
          <a:ext cx="248598" cy="1232349"/>
        </a:xfrm>
        <a:custGeom>
          <a:avLst/>
          <a:gdLst/>
          <a:ahLst/>
          <a:cxnLst/>
          <a:rect l="0" t="0" r="0" b="0"/>
          <a:pathLst>
            <a:path>
              <a:moveTo>
                <a:pt x="0" y="1232349"/>
              </a:moveTo>
              <a:lnTo>
                <a:pt x="124299" y="1232349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246" y="3858345"/>
        <a:ext cx="62858" cy="62858"/>
      </dsp:txXfrm>
    </dsp:sp>
    <dsp:sp modelId="{88D2FEF9-243B-4ED4-B03D-3CF7A86539E5}">
      <dsp:nvSpPr>
        <dsp:cNvPr id="0" name=""/>
        <dsp:cNvSpPr/>
      </dsp:nvSpPr>
      <dsp:spPr>
        <a:xfrm>
          <a:off x="2142967" y="1378794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1184253"/>
              </a:lnTo>
              <a:lnTo>
                <a:pt x="248598" y="11842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1940669"/>
        <a:ext cx="60503" cy="60503"/>
      </dsp:txXfrm>
    </dsp:sp>
    <dsp:sp modelId="{811B75A5-EB1F-44EF-8D8D-2F17308702EB}">
      <dsp:nvSpPr>
        <dsp:cNvPr id="0" name=""/>
        <dsp:cNvSpPr/>
      </dsp:nvSpPr>
      <dsp:spPr>
        <a:xfrm>
          <a:off x="2142967" y="1378794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710551"/>
              </a:lnTo>
              <a:lnTo>
                <a:pt x="248598" y="7105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715251"/>
        <a:ext cx="37639" cy="37639"/>
      </dsp:txXfrm>
    </dsp:sp>
    <dsp:sp modelId="{ECD83AEB-085F-4652-9050-A94D2C097078}">
      <dsp:nvSpPr>
        <dsp:cNvPr id="0" name=""/>
        <dsp:cNvSpPr/>
      </dsp:nvSpPr>
      <dsp:spPr>
        <a:xfrm>
          <a:off x="2142967" y="137879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99" y="0"/>
              </a:lnTo>
              <a:lnTo>
                <a:pt x="124299" y="236850"/>
              </a:lnTo>
              <a:lnTo>
                <a:pt x="248598" y="2368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488636"/>
        <a:ext cx="17168" cy="17168"/>
      </dsp:txXfrm>
    </dsp:sp>
    <dsp:sp modelId="{1C1872F5-75E2-45B8-8CC3-620A8D67DA5A}">
      <dsp:nvSpPr>
        <dsp:cNvPr id="0" name=""/>
        <dsp:cNvSpPr/>
      </dsp:nvSpPr>
      <dsp:spPr>
        <a:xfrm>
          <a:off x="2142967" y="1141944"/>
          <a:ext cx="248598" cy="236850"/>
        </a:xfrm>
        <a:custGeom>
          <a:avLst/>
          <a:gdLst/>
          <a:ahLst/>
          <a:cxnLst/>
          <a:rect l="0" t="0" r="0" b="0"/>
          <a:pathLst>
            <a:path>
              <a:moveTo>
                <a:pt x="0" y="236850"/>
              </a:moveTo>
              <a:lnTo>
                <a:pt x="124299" y="236850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8682" y="1251785"/>
        <a:ext cx="17168" cy="17168"/>
      </dsp:txXfrm>
    </dsp:sp>
    <dsp:sp modelId="{58901CDD-89E0-4F4F-966E-052A4B3775C0}">
      <dsp:nvSpPr>
        <dsp:cNvPr id="0" name=""/>
        <dsp:cNvSpPr/>
      </dsp:nvSpPr>
      <dsp:spPr>
        <a:xfrm>
          <a:off x="2142967" y="668242"/>
          <a:ext cx="248598" cy="710551"/>
        </a:xfrm>
        <a:custGeom>
          <a:avLst/>
          <a:gdLst/>
          <a:ahLst/>
          <a:cxnLst/>
          <a:rect l="0" t="0" r="0" b="0"/>
          <a:pathLst>
            <a:path>
              <a:moveTo>
                <a:pt x="0" y="710551"/>
              </a:moveTo>
              <a:lnTo>
                <a:pt x="124299" y="710551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8446" y="1004699"/>
        <a:ext cx="37639" cy="37639"/>
      </dsp:txXfrm>
    </dsp:sp>
    <dsp:sp modelId="{8308F4FA-2024-42B5-B4A5-B197798D02E3}">
      <dsp:nvSpPr>
        <dsp:cNvPr id="0" name=""/>
        <dsp:cNvSpPr/>
      </dsp:nvSpPr>
      <dsp:spPr>
        <a:xfrm>
          <a:off x="2142967" y="194541"/>
          <a:ext cx="248598" cy="1184253"/>
        </a:xfrm>
        <a:custGeom>
          <a:avLst/>
          <a:gdLst/>
          <a:ahLst/>
          <a:cxnLst/>
          <a:rect l="0" t="0" r="0" b="0"/>
          <a:pathLst>
            <a:path>
              <a:moveTo>
                <a:pt x="0" y="1184253"/>
              </a:moveTo>
              <a:lnTo>
                <a:pt x="124299" y="1184253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7014" y="756416"/>
        <a:ext cx="60503" cy="60503"/>
      </dsp:txXfrm>
    </dsp:sp>
    <dsp:sp modelId="{DB6AF9D6-1AC8-4FF2-8AF7-8E0D7D46EC06}">
      <dsp:nvSpPr>
        <dsp:cNvPr id="0" name=""/>
        <dsp:cNvSpPr/>
      </dsp:nvSpPr>
      <dsp:spPr>
        <a:xfrm>
          <a:off x="651376" y="1378794"/>
          <a:ext cx="248598" cy="3127154"/>
        </a:xfrm>
        <a:custGeom>
          <a:avLst/>
          <a:gdLst/>
          <a:ahLst/>
          <a:cxnLst/>
          <a:rect l="0" t="0" r="0" b="0"/>
          <a:pathLst>
            <a:path>
              <a:moveTo>
                <a:pt x="0" y="3127154"/>
              </a:moveTo>
              <a:lnTo>
                <a:pt x="124299" y="3127154"/>
              </a:lnTo>
              <a:lnTo>
                <a:pt x="124299" y="0"/>
              </a:lnTo>
              <a:lnTo>
                <a:pt x="2485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250" y="2863946"/>
        <a:ext cx="156851" cy="156851"/>
      </dsp:txXfrm>
    </dsp:sp>
    <dsp:sp modelId="{4CF0E44C-034B-4D0D-A506-978CD8D533FD}">
      <dsp:nvSpPr>
        <dsp:cNvPr id="0" name=""/>
        <dsp:cNvSpPr/>
      </dsp:nvSpPr>
      <dsp:spPr>
        <a:xfrm rot="16200000">
          <a:off x="-711836" y="4316468"/>
          <a:ext cx="2347464" cy="3789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Arial" panose="020B0604020202020204" pitchFamily="34" charset="0"/>
              <a:cs typeface="Arial" panose="020B0604020202020204" pitchFamily="34" charset="0"/>
            </a:rPr>
            <a:t>acqua nel suolo</a:t>
          </a:r>
        </a:p>
      </dsp:txBody>
      <dsp:txXfrm>
        <a:off x="-711836" y="4316468"/>
        <a:ext cx="2347464" cy="378961"/>
      </dsp:txXfrm>
    </dsp:sp>
    <dsp:sp modelId="{3B1DCD7B-8336-4365-9384-F7A7392FF39D}">
      <dsp:nvSpPr>
        <dsp:cNvPr id="0" name=""/>
        <dsp:cNvSpPr/>
      </dsp:nvSpPr>
      <dsp:spPr>
        <a:xfrm>
          <a:off x="899974" y="1189314"/>
          <a:ext cx="1242992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infiltrazione</a:t>
          </a:r>
        </a:p>
      </dsp:txBody>
      <dsp:txXfrm>
        <a:off x="899974" y="1189314"/>
        <a:ext cx="1242992" cy="378961"/>
      </dsp:txXfrm>
    </dsp:sp>
    <dsp:sp modelId="{35402386-4E7F-45C9-8BC2-E37ED810432C}">
      <dsp:nvSpPr>
        <dsp:cNvPr id="0" name=""/>
        <dsp:cNvSpPr/>
      </dsp:nvSpPr>
      <dsp:spPr>
        <a:xfrm>
          <a:off x="2391565" y="5061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crosta</a:t>
          </a:r>
        </a:p>
      </dsp:txBody>
      <dsp:txXfrm>
        <a:off x="2391565" y="5061"/>
        <a:ext cx="3017301" cy="378961"/>
      </dsp:txXfrm>
    </dsp:sp>
    <dsp:sp modelId="{84AC9F31-09DF-498A-9750-168978CD50B3}">
      <dsp:nvSpPr>
        <dsp:cNvPr id="0" name=""/>
        <dsp:cNvSpPr/>
      </dsp:nvSpPr>
      <dsp:spPr>
        <a:xfrm>
          <a:off x="2391565" y="478762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crepacciature</a:t>
          </a:r>
        </a:p>
      </dsp:txBody>
      <dsp:txXfrm>
        <a:off x="2391565" y="478762"/>
        <a:ext cx="3017301" cy="378961"/>
      </dsp:txXfrm>
    </dsp:sp>
    <dsp:sp modelId="{ED20A038-F4B2-4E98-AB0A-ED9D547B3D9B}">
      <dsp:nvSpPr>
        <dsp:cNvPr id="0" name=""/>
        <dsp:cNvSpPr/>
      </dsp:nvSpPr>
      <dsp:spPr>
        <a:xfrm>
          <a:off x="2391565" y="952463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compattamento</a:t>
          </a:r>
        </a:p>
      </dsp:txBody>
      <dsp:txXfrm>
        <a:off x="2391565" y="952463"/>
        <a:ext cx="3053000" cy="378961"/>
      </dsp:txXfrm>
    </dsp:sp>
    <dsp:sp modelId="{1A84AD65-F209-4307-B48C-C773DFB1A0E9}">
      <dsp:nvSpPr>
        <dsp:cNvPr id="0" name=""/>
        <dsp:cNvSpPr/>
      </dsp:nvSpPr>
      <dsp:spPr>
        <a:xfrm>
          <a:off x="2391565" y="1426164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</a:t>
          </a:r>
        </a:p>
      </dsp:txBody>
      <dsp:txXfrm>
        <a:off x="2391565" y="1426164"/>
        <a:ext cx="3017301" cy="378961"/>
      </dsp:txXfrm>
    </dsp:sp>
    <dsp:sp modelId="{790B25E1-79A5-4B48-87E7-428AEB3D471C}">
      <dsp:nvSpPr>
        <dsp:cNvPr id="0" name=""/>
        <dsp:cNvSpPr/>
      </dsp:nvSpPr>
      <dsp:spPr>
        <a:xfrm>
          <a:off x="2391565" y="1899866"/>
          <a:ext cx="3053000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stabilità aggregati</a:t>
          </a:r>
        </a:p>
      </dsp:txBody>
      <dsp:txXfrm>
        <a:off x="2391565" y="1899866"/>
        <a:ext cx="3053000" cy="378961"/>
      </dsp:txXfrm>
    </dsp:sp>
    <dsp:sp modelId="{8A98CAA2-25E8-4167-A4E1-FB9D9ACC29A8}">
      <dsp:nvSpPr>
        <dsp:cNvPr id="0" name=""/>
        <dsp:cNvSpPr/>
      </dsp:nvSpPr>
      <dsp:spPr>
        <a:xfrm>
          <a:off x="2391565" y="2373567"/>
          <a:ext cx="3017301" cy="378961"/>
        </a:xfrm>
        <a:prstGeom prst="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conducibilità idraulica</a:t>
          </a:r>
        </a:p>
      </dsp:txBody>
      <dsp:txXfrm>
        <a:off x="2391565" y="2373567"/>
        <a:ext cx="3017301" cy="378961"/>
      </dsp:txXfrm>
    </dsp:sp>
    <dsp:sp modelId="{0987A281-9444-4914-B850-84C940AAC8D7}">
      <dsp:nvSpPr>
        <dsp:cNvPr id="0" name=""/>
        <dsp:cNvSpPr/>
      </dsp:nvSpPr>
      <dsp:spPr>
        <a:xfrm>
          <a:off x="899974" y="3084119"/>
          <a:ext cx="1242992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ruscellamento</a:t>
          </a:r>
        </a:p>
      </dsp:txBody>
      <dsp:txXfrm>
        <a:off x="899974" y="3084119"/>
        <a:ext cx="1242992" cy="378961"/>
      </dsp:txXfrm>
    </dsp:sp>
    <dsp:sp modelId="{C004537B-AB98-4FFB-8622-990B7300A9F5}">
      <dsp:nvSpPr>
        <dsp:cNvPr id="0" name=""/>
        <dsp:cNvSpPr/>
      </dsp:nvSpPr>
      <dsp:spPr>
        <a:xfrm>
          <a:off x="2391565" y="2847268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scabrezza </a:t>
          </a: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superficiale</a:t>
          </a:r>
        </a:p>
      </dsp:txBody>
      <dsp:txXfrm>
        <a:off x="2391565" y="2847268"/>
        <a:ext cx="3017301" cy="378961"/>
      </dsp:txXfrm>
    </dsp:sp>
    <dsp:sp modelId="{76FEB2F4-A1DF-4577-A2A9-C7EA4226B1E3}">
      <dsp:nvSpPr>
        <dsp:cNvPr id="0" name=""/>
        <dsp:cNvSpPr/>
      </dsp:nvSpPr>
      <dsp:spPr>
        <a:xfrm>
          <a:off x="2391565" y="3320970"/>
          <a:ext cx="3017301" cy="378961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ritenzione idrica alla saturazione </a:t>
          </a:r>
        </a:p>
      </dsp:txBody>
      <dsp:txXfrm>
        <a:off x="2391565" y="3320970"/>
        <a:ext cx="3017301" cy="378961"/>
      </dsp:txXfrm>
    </dsp:sp>
    <dsp:sp modelId="{CAEC61DB-CC4A-4D66-B8F1-F5451875F683}">
      <dsp:nvSpPr>
        <dsp:cNvPr id="0" name=""/>
        <dsp:cNvSpPr/>
      </dsp:nvSpPr>
      <dsp:spPr>
        <a:xfrm>
          <a:off x="899974" y="4505223"/>
          <a:ext cx="1242992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evaporazione</a:t>
          </a:r>
        </a:p>
      </dsp:txBody>
      <dsp:txXfrm>
        <a:off x="899974" y="4505223"/>
        <a:ext cx="1242992" cy="378961"/>
      </dsp:txXfrm>
    </dsp:sp>
    <dsp:sp modelId="{4C4391FC-1B87-459C-B5B4-794FB250BC2B}">
      <dsp:nvSpPr>
        <dsp:cNvPr id="0" name=""/>
        <dsp:cNvSpPr/>
      </dsp:nvSpPr>
      <dsp:spPr>
        <a:xfrm>
          <a:off x="2391565" y="3794671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copertura del suolo</a:t>
          </a:r>
        </a:p>
      </dsp:txBody>
      <dsp:txXfrm>
        <a:off x="2391565" y="3794671"/>
        <a:ext cx="3017301" cy="378961"/>
      </dsp:txXfrm>
    </dsp:sp>
    <dsp:sp modelId="{9E0AEA2B-6EB4-4953-8877-7B8FFD7576E2}">
      <dsp:nvSpPr>
        <dsp:cNvPr id="0" name=""/>
        <dsp:cNvSpPr/>
      </dsp:nvSpPr>
      <dsp:spPr>
        <a:xfrm>
          <a:off x="2391565" y="4268372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energia incidente</a:t>
          </a:r>
        </a:p>
      </dsp:txBody>
      <dsp:txXfrm>
        <a:off x="2391565" y="4268372"/>
        <a:ext cx="3017301" cy="378961"/>
      </dsp:txXfrm>
    </dsp:sp>
    <dsp:sp modelId="{8DB00DE0-5470-4807-A3D2-43B0AA0CE266}">
      <dsp:nvSpPr>
        <dsp:cNvPr id="0" name=""/>
        <dsp:cNvSpPr/>
      </dsp:nvSpPr>
      <dsp:spPr>
        <a:xfrm>
          <a:off x="2391565" y="4742074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umidità  superficiale</a:t>
          </a:r>
        </a:p>
      </dsp:txBody>
      <dsp:txXfrm>
        <a:off x="2391565" y="4742074"/>
        <a:ext cx="3017301" cy="378961"/>
      </dsp:txXfrm>
    </dsp:sp>
    <dsp:sp modelId="{23DC5FCA-436F-4041-B0B5-0278AC0A4ECA}">
      <dsp:nvSpPr>
        <dsp:cNvPr id="0" name=""/>
        <dsp:cNvSpPr/>
      </dsp:nvSpPr>
      <dsp:spPr>
        <a:xfrm>
          <a:off x="2391565" y="5215775"/>
          <a:ext cx="3017301" cy="378961"/>
        </a:xfrm>
        <a:prstGeom prst="rect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temperatura della superficie</a:t>
          </a:r>
        </a:p>
      </dsp:txBody>
      <dsp:txXfrm>
        <a:off x="2391565" y="5215775"/>
        <a:ext cx="3017301" cy="378961"/>
      </dsp:txXfrm>
    </dsp:sp>
    <dsp:sp modelId="{583C270F-9014-499F-B005-ADF7920D8C11}">
      <dsp:nvSpPr>
        <dsp:cNvPr id="0" name=""/>
        <dsp:cNvSpPr/>
      </dsp:nvSpPr>
      <dsp:spPr>
        <a:xfrm>
          <a:off x="899974" y="5926327"/>
          <a:ext cx="1242992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traspirazione</a:t>
          </a:r>
        </a:p>
      </dsp:txBody>
      <dsp:txXfrm>
        <a:off x="899974" y="5926327"/>
        <a:ext cx="1242992" cy="378961"/>
      </dsp:txXfrm>
    </dsp:sp>
    <dsp:sp modelId="{8A714427-7DCA-4BBF-B166-E2874A3DBBD5}">
      <dsp:nvSpPr>
        <dsp:cNvPr id="0" name=""/>
        <dsp:cNvSpPr/>
      </dsp:nvSpPr>
      <dsp:spPr>
        <a:xfrm>
          <a:off x="2391565" y="5689476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coltivata</a:t>
          </a:r>
        </a:p>
      </dsp:txBody>
      <dsp:txXfrm>
        <a:off x="2391565" y="5689476"/>
        <a:ext cx="3017301" cy="378961"/>
      </dsp:txXfrm>
    </dsp:sp>
    <dsp:sp modelId="{475A2050-9185-4CFC-B8EA-176FA9F08703}">
      <dsp:nvSpPr>
        <dsp:cNvPr id="0" name=""/>
        <dsp:cNvSpPr/>
      </dsp:nvSpPr>
      <dsp:spPr>
        <a:xfrm>
          <a:off x="2391565" y="6163178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specie avventizie</a:t>
          </a:r>
        </a:p>
      </dsp:txBody>
      <dsp:txXfrm>
        <a:off x="2391565" y="6163178"/>
        <a:ext cx="3017301" cy="378961"/>
      </dsp:txXfrm>
    </dsp:sp>
    <dsp:sp modelId="{33124CB3-FAD2-48B0-912A-D8883BE8CD4A}">
      <dsp:nvSpPr>
        <dsp:cNvPr id="0" name=""/>
        <dsp:cNvSpPr/>
      </dsp:nvSpPr>
      <dsp:spPr>
        <a:xfrm>
          <a:off x="899974" y="6946138"/>
          <a:ext cx="1295185" cy="876445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capacità idrica / drenaggio </a:t>
          </a:r>
        </a:p>
      </dsp:txBody>
      <dsp:txXfrm>
        <a:off x="899974" y="6946138"/>
        <a:ext cx="1295185" cy="876445"/>
      </dsp:txXfrm>
    </dsp:sp>
    <dsp:sp modelId="{17AD619B-EBC4-4958-A117-406F96864CC0}">
      <dsp:nvSpPr>
        <dsp:cNvPr id="0" name=""/>
        <dsp:cNvSpPr/>
      </dsp:nvSpPr>
      <dsp:spPr>
        <a:xfrm>
          <a:off x="2443758" y="6636879"/>
          <a:ext cx="3017301" cy="547560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porosità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(diametro, forma, connettività)</a:t>
          </a:r>
        </a:p>
      </dsp:txBody>
      <dsp:txXfrm>
        <a:off x="2443758" y="6636879"/>
        <a:ext cx="3017301" cy="547560"/>
      </dsp:txXfrm>
    </dsp:sp>
    <dsp:sp modelId="{0A740B90-CB87-4DAB-B801-6B033AB7FB66}">
      <dsp:nvSpPr>
        <dsp:cNvPr id="0" name=""/>
        <dsp:cNvSpPr/>
      </dsp:nvSpPr>
      <dsp:spPr>
        <a:xfrm>
          <a:off x="2443758" y="7279180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profondità effettiva suolo/radici</a:t>
          </a:r>
        </a:p>
      </dsp:txBody>
      <dsp:txXfrm>
        <a:off x="2443758" y="7279180"/>
        <a:ext cx="3017301" cy="378961"/>
      </dsp:txXfrm>
    </dsp:sp>
    <dsp:sp modelId="{B438BEF3-739C-43DF-AB0A-567C2715F60D}">
      <dsp:nvSpPr>
        <dsp:cNvPr id="0" name=""/>
        <dsp:cNvSpPr/>
      </dsp:nvSpPr>
      <dsp:spPr>
        <a:xfrm>
          <a:off x="2443758" y="7752881"/>
          <a:ext cx="3017301" cy="378961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sostanza organica</a:t>
          </a:r>
        </a:p>
      </dsp:txBody>
      <dsp:txXfrm>
        <a:off x="2443758" y="7752881"/>
        <a:ext cx="3017301" cy="378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00800" cy="5175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8366125" y="0"/>
            <a:ext cx="6400800" cy="5175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D38F4-5929-4339-A185-69EC13936FA7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614863" y="774700"/>
            <a:ext cx="5540375" cy="387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476375" y="4910138"/>
            <a:ext cx="11817350" cy="46529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818688"/>
            <a:ext cx="6400800" cy="5175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8366125" y="9818688"/>
            <a:ext cx="6400800" cy="5175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48932-F96E-4A52-8147-34FF11EEB46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3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48932-F96E-4A52-8147-34FF11EEB4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4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0450" y="3340100"/>
            <a:ext cx="12553950" cy="2216150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ts val="3990"/>
              </a:lnSpc>
              <a:spcBef>
                <a:spcPts val="199"/>
              </a:spcBef>
              <a:defRPr lang="en-US" sz="4800" b="0" kern="1200" spc="0" dirty="0">
                <a:solidFill>
                  <a:srgbClr val="006FC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060450" y="6108700"/>
            <a:ext cx="11493500" cy="2641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3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inserire autori e affiliazione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1" y="886140"/>
            <a:ext cx="3657600" cy="1996760"/>
          </a:xfrm>
          <a:prstGeom prst="rect">
            <a:avLst/>
          </a:prstGeom>
        </p:spPr>
      </p:pic>
      <p:sp>
        <p:nvSpPr>
          <p:cNvPr id="14" name="object 15"/>
          <p:cNvSpPr/>
          <p:nvPr userDrawn="1"/>
        </p:nvSpPr>
        <p:spPr>
          <a:xfrm>
            <a:off x="-1" y="1245759"/>
            <a:ext cx="4011167" cy="8688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2" name="Segnaposto testo 21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50" y="596900"/>
            <a:ext cx="4953000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Fare clic per inserire evento, sito, data, luogo</a:t>
            </a:r>
          </a:p>
        </p:txBody>
      </p:sp>
      <p:sp>
        <p:nvSpPr>
          <p:cNvPr id="24" name="Segnaposto immagine 23"/>
          <p:cNvSpPr>
            <a:spLocks noGrp="1"/>
          </p:cNvSpPr>
          <p:nvPr>
            <p:ph type="pic" sz="quarter" idx="11" hasCustomPrompt="1"/>
          </p:nvPr>
        </p:nvSpPr>
        <p:spPr>
          <a:xfrm>
            <a:off x="12261850" y="596900"/>
            <a:ext cx="2286000" cy="167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inserire</a:t>
            </a:r>
            <a:r>
              <a:rPr lang="en-US" dirty="0"/>
              <a:t> logo </a:t>
            </a:r>
            <a:r>
              <a:rPr lang="en-US" dirty="0" err="1"/>
              <a:t>evento</a:t>
            </a:r>
            <a:r>
              <a:rPr lang="en-US" dirty="0"/>
              <a:t>, </a:t>
            </a:r>
            <a:r>
              <a:rPr lang="en-US" dirty="0" err="1"/>
              <a:t>oppure</a:t>
            </a:r>
            <a:r>
              <a:rPr lang="en-US" dirty="0"/>
              <a:t> </a:t>
            </a:r>
            <a:r>
              <a:rPr lang="en-US" dirty="0" err="1"/>
              <a:t>eliminare</a:t>
            </a:r>
            <a:r>
              <a:rPr lang="en-US" dirty="0"/>
              <a:t> box.  Il box </a:t>
            </a:r>
            <a:r>
              <a:rPr lang="en-US" dirty="0" err="1"/>
              <a:t>accanto</a:t>
            </a:r>
            <a:r>
              <a:rPr lang="en-US" dirty="0"/>
              <a:t> </a:t>
            </a:r>
            <a:r>
              <a:rPr lang="en-US" dirty="0" err="1"/>
              <a:t>può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dirty="0" err="1"/>
              <a:t>riposizionato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8189" y="414339"/>
            <a:ext cx="11599862" cy="1325562"/>
          </a:xfrm>
          <a:prstGeom prst="rect">
            <a:avLst/>
          </a:prstGeom>
        </p:spPr>
        <p:txBody>
          <a:bodyPr anchor="ctr"/>
          <a:lstStyle>
            <a:lvl1pPr algn="l">
              <a:defRPr lang="en-US" sz="4400" b="0" kern="1200" spc="0" dirty="0">
                <a:solidFill>
                  <a:srgbClr val="006FC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8188" y="2044701"/>
            <a:ext cx="13293725" cy="7189788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18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n"/>
              <a:defRPr/>
            </a:lvl1pPr>
            <a:lvl2pPr marL="914400" indent="-457200">
              <a:buClr>
                <a:srgbClr val="6BA42C"/>
              </a:buClr>
              <a:buSzPct val="80000"/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623050" y="9969500"/>
            <a:ext cx="3581400" cy="4135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50" y="520700"/>
            <a:ext cx="2014731" cy="1099457"/>
          </a:xfrm>
          <a:prstGeom prst="rect">
            <a:avLst/>
          </a:prstGeom>
        </p:spPr>
      </p:pic>
      <p:sp>
        <p:nvSpPr>
          <p:cNvPr id="10" name="Segnaposto numero diapositiva 14"/>
          <p:cNvSpPr>
            <a:spLocks noGrp="1"/>
          </p:cNvSpPr>
          <p:nvPr>
            <p:ph type="sldNum" sz="quarter" idx="4"/>
          </p:nvPr>
        </p:nvSpPr>
        <p:spPr>
          <a:xfrm>
            <a:off x="13281310" y="9923780"/>
            <a:ext cx="1389063" cy="416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44A2CA93-675A-414B-8BF4-F852F61C7ABB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0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166813" y="6643688"/>
            <a:ext cx="12553950" cy="2052637"/>
          </a:xfrm>
          <a:prstGeom prst="rect">
            <a:avLst/>
          </a:prstGeom>
        </p:spPr>
        <p:txBody>
          <a:bodyPr anchor="t"/>
          <a:lstStyle>
            <a:lvl1pPr algn="l">
              <a:defRPr lang="en-US" sz="3600" b="0" kern="1200" spc="0" baseline="0" dirty="0">
                <a:solidFill>
                  <a:srgbClr val="006FC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it-IT" dirty="0"/>
              <a:t>FARE CLIC PER INSERIRE TESTO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66813" y="4381500"/>
            <a:ext cx="12553950" cy="2262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50" y="520700"/>
            <a:ext cx="2014731" cy="1099457"/>
          </a:xfrm>
          <a:prstGeom prst="rect">
            <a:avLst/>
          </a:prstGeom>
        </p:spPr>
      </p:pic>
      <p:sp>
        <p:nvSpPr>
          <p:cNvPr id="9" name="Segnaposto numero diapositiva 14"/>
          <p:cNvSpPr>
            <a:spLocks noGrp="1"/>
          </p:cNvSpPr>
          <p:nvPr>
            <p:ph type="sldNum" sz="quarter" idx="4"/>
          </p:nvPr>
        </p:nvSpPr>
        <p:spPr>
          <a:xfrm>
            <a:off x="13281310" y="9923780"/>
            <a:ext cx="1389063" cy="416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44A2CA93-675A-414B-8BF4-F852F61C7AB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Segnaposto piè di pagina 16"/>
          <p:cNvSpPr>
            <a:spLocks noGrp="1"/>
          </p:cNvSpPr>
          <p:nvPr>
            <p:ph type="ftr" sz="quarter" idx="3"/>
          </p:nvPr>
        </p:nvSpPr>
        <p:spPr>
          <a:xfrm>
            <a:off x="6607981" y="9943563"/>
            <a:ext cx="3481388" cy="444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4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 txBox="1">
            <a:spLocks/>
          </p:cNvSpPr>
          <p:nvPr userDrawn="1"/>
        </p:nvSpPr>
        <p:spPr>
          <a:xfrm>
            <a:off x="13176250" y="9959975"/>
            <a:ext cx="1593850" cy="4667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50" y="520700"/>
            <a:ext cx="2014731" cy="1099457"/>
          </a:xfrm>
          <a:prstGeom prst="rect">
            <a:avLst/>
          </a:prstGeom>
        </p:spPr>
      </p:pic>
      <p:sp>
        <p:nvSpPr>
          <p:cNvPr id="7" name="Segnaposto numero diapositiva 14"/>
          <p:cNvSpPr>
            <a:spLocks noGrp="1"/>
          </p:cNvSpPr>
          <p:nvPr>
            <p:ph type="sldNum" sz="quarter" idx="4"/>
          </p:nvPr>
        </p:nvSpPr>
        <p:spPr>
          <a:xfrm>
            <a:off x="13281310" y="9923780"/>
            <a:ext cx="1389063" cy="416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44A2CA93-675A-414B-8BF4-F852F61C7AB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Segnaposto piè di pagina 16"/>
          <p:cNvSpPr>
            <a:spLocks noGrp="1"/>
          </p:cNvSpPr>
          <p:nvPr>
            <p:ph type="ftr" sz="quarter" idx="3"/>
          </p:nvPr>
        </p:nvSpPr>
        <p:spPr>
          <a:xfrm>
            <a:off x="6607981" y="9943563"/>
            <a:ext cx="3481388" cy="444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85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7"/>
          <p:cNvSpPr/>
          <p:nvPr/>
        </p:nvSpPr>
        <p:spPr>
          <a:xfrm>
            <a:off x="10401300" y="9923780"/>
            <a:ext cx="2613659" cy="502920"/>
          </a:xfrm>
          <a:custGeom>
            <a:avLst/>
            <a:gdLst/>
            <a:ahLst/>
            <a:cxnLst/>
            <a:rect l="l" t="t" r="r" b="b"/>
            <a:pathLst>
              <a:path w="2613659" h="502920">
                <a:moveTo>
                  <a:pt x="2613659" y="0"/>
                </a:moveTo>
                <a:lnTo>
                  <a:pt x="0" y="0"/>
                </a:lnTo>
                <a:lnTo>
                  <a:pt x="0" y="461772"/>
                </a:lnTo>
                <a:lnTo>
                  <a:pt x="2613659" y="461772"/>
                </a:lnTo>
                <a:lnTo>
                  <a:pt x="2613659" y="0"/>
                </a:lnTo>
                <a:close/>
              </a:path>
            </a:pathLst>
          </a:custGeom>
          <a:solidFill>
            <a:srgbClr val="4A9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6"/>
          <p:cNvSpPr/>
          <p:nvPr/>
        </p:nvSpPr>
        <p:spPr>
          <a:xfrm>
            <a:off x="13204623" y="9923780"/>
            <a:ext cx="1568196" cy="502920"/>
          </a:xfrm>
          <a:custGeom>
            <a:avLst/>
            <a:gdLst/>
            <a:ahLst/>
            <a:cxnLst/>
            <a:rect l="l" t="t" r="r" b="b"/>
            <a:pathLst>
              <a:path w="1568196" h="502920">
                <a:moveTo>
                  <a:pt x="1568196" y="0"/>
                </a:moveTo>
                <a:lnTo>
                  <a:pt x="0" y="0"/>
                </a:lnTo>
                <a:lnTo>
                  <a:pt x="0" y="461772"/>
                </a:lnTo>
                <a:lnTo>
                  <a:pt x="1568196" y="461772"/>
                </a:lnTo>
                <a:lnTo>
                  <a:pt x="1568196" y="0"/>
                </a:lnTo>
                <a:close/>
              </a:path>
            </a:pathLst>
          </a:custGeom>
          <a:solidFill>
            <a:srgbClr val="006DA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3"/>
          <p:cNvSpPr/>
          <p:nvPr/>
        </p:nvSpPr>
        <p:spPr>
          <a:xfrm>
            <a:off x="0" y="9893300"/>
            <a:ext cx="6449568" cy="502920"/>
          </a:xfrm>
          <a:custGeom>
            <a:avLst/>
            <a:gdLst/>
            <a:ahLst/>
            <a:cxnLst/>
            <a:rect l="l" t="t" r="r" b="b"/>
            <a:pathLst>
              <a:path w="6449568" h="502920">
                <a:moveTo>
                  <a:pt x="6449568" y="0"/>
                </a:moveTo>
                <a:lnTo>
                  <a:pt x="0" y="0"/>
                </a:lnTo>
                <a:lnTo>
                  <a:pt x="0" y="461772"/>
                </a:lnTo>
                <a:lnTo>
                  <a:pt x="6449568" y="461772"/>
                </a:lnTo>
                <a:lnTo>
                  <a:pt x="6449568" y="0"/>
                </a:lnTo>
                <a:close/>
              </a:path>
            </a:pathLst>
          </a:custGeom>
          <a:solidFill>
            <a:srgbClr val="4A9020"/>
          </a:solidFill>
        </p:spPr>
        <p:txBody>
          <a:bodyPr wrap="square" lIns="0" tIns="0" rIns="0" bIns="0" rtlCol="0" anchor="ctr">
            <a:noAutofit/>
          </a:bodyPr>
          <a:lstStyle/>
          <a:p>
            <a:pPr marL="457200" lvl="2" algn="l" defTabSz="914400" rtl="0" eaLnBrk="1" latinLnBrk="0" hangingPunct="1"/>
            <a:r>
              <a:rPr lang="it-IT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Centro di Ricerca Agricoltura e Ambiente</a:t>
            </a:r>
            <a:endPara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object 12"/>
          <p:cNvSpPr/>
          <p:nvPr/>
        </p:nvSpPr>
        <p:spPr>
          <a:xfrm>
            <a:off x="6611111" y="9923780"/>
            <a:ext cx="3628644" cy="502920"/>
          </a:xfrm>
          <a:custGeom>
            <a:avLst/>
            <a:gdLst/>
            <a:ahLst/>
            <a:cxnLst/>
            <a:rect l="l" t="t" r="r" b="b"/>
            <a:pathLst>
              <a:path w="3628644" h="502920">
                <a:moveTo>
                  <a:pt x="3628644" y="0"/>
                </a:moveTo>
                <a:lnTo>
                  <a:pt x="0" y="0"/>
                </a:lnTo>
                <a:lnTo>
                  <a:pt x="0" y="461772"/>
                </a:lnTo>
                <a:lnTo>
                  <a:pt x="3628644" y="461772"/>
                </a:lnTo>
                <a:lnTo>
                  <a:pt x="3628644" y="0"/>
                </a:lnTo>
                <a:close/>
              </a:path>
            </a:pathLst>
          </a:custGeom>
          <a:solidFill>
            <a:srgbClr val="006DA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4"/>
          </p:nvPr>
        </p:nvSpPr>
        <p:spPr>
          <a:xfrm>
            <a:off x="13281310" y="9923780"/>
            <a:ext cx="1389063" cy="416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44A2CA93-675A-414B-8BF4-F852F61C7AB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3"/>
          </p:nvPr>
        </p:nvSpPr>
        <p:spPr>
          <a:xfrm>
            <a:off x="6607981" y="9943563"/>
            <a:ext cx="3481388" cy="444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69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7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openxmlformats.org/officeDocument/2006/relationships/image" Target="../media/image5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5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63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62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7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microsoft.com/office/2007/relationships/hdphoto" Target="../media/hdphoto1.wdp"/><Relationship Id="rId7" Type="http://schemas.openxmlformats.org/officeDocument/2006/relationships/image" Target="../media/image35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diagramData" Target="../diagrams/data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00E400-6019-3761-5095-B0C8422E0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48" t="13598" r="60239" b="76868"/>
          <a:stretch/>
        </p:blipFill>
        <p:spPr>
          <a:xfrm>
            <a:off x="6989008" y="2632302"/>
            <a:ext cx="2808312" cy="7920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AD58A2-87CD-E0A4-17C0-C7FEE2B35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49" t="9264" r="25871" b="44800"/>
          <a:stretch/>
        </p:blipFill>
        <p:spPr>
          <a:xfrm>
            <a:off x="9766082" y="2658502"/>
            <a:ext cx="5004018" cy="38164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C1AF6C6-4D5F-44E4-7F98-FA01114B4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898" y="5600948"/>
            <a:ext cx="3798137" cy="41761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1899" y="6506142"/>
            <a:ext cx="4112383" cy="30965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/>
          <a:srcRect l="19288" t="14300" r="22832" b="29701"/>
          <a:stretch/>
        </p:blipFill>
        <p:spPr>
          <a:xfrm>
            <a:off x="10743" y="3416448"/>
            <a:ext cx="608647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132040711"/>
              </p:ext>
            </p:extLst>
          </p:nvPr>
        </p:nvGraphicFramePr>
        <p:xfrm>
          <a:off x="1907704" y="692696"/>
          <a:ext cx="590465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98" y="1856532"/>
            <a:ext cx="3067188" cy="20522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783" y="1864957"/>
            <a:ext cx="2736304" cy="20522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6"/>
          <a:stretch/>
        </p:blipFill>
        <p:spPr bwMode="auto">
          <a:xfrm>
            <a:off x="7918085" y="4606880"/>
            <a:ext cx="4816849" cy="2886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84250" y="298778"/>
            <a:ext cx="480631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Agrotecniche e bilancio idrico</a:t>
            </a:r>
          </a:p>
        </p:txBody>
      </p:sp>
      <p:sp>
        <p:nvSpPr>
          <p:cNvPr id="12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829585111"/>
              </p:ext>
            </p:extLst>
          </p:nvPr>
        </p:nvGraphicFramePr>
        <p:xfrm>
          <a:off x="544290" y="1136451"/>
          <a:ext cx="5688632" cy="8209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35970" r="4028" b="15288"/>
          <a:stretch/>
        </p:blipFill>
        <p:spPr bwMode="auto">
          <a:xfrm>
            <a:off x="6340326" y="823265"/>
            <a:ext cx="5145438" cy="201477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40" y="3312690"/>
            <a:ext cx="2143125" cy="2143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202" y="3512714"/>
            <a:ext cx="2628900" cy="17430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45" y="5906428"/>
            <a:ext cx="2400300" cy="190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45" y="8071346"/>
            <a:ext cx="2026887" cy="151820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290" y="5899646"/>
            <a:ext cx="1571625" cy="2171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84250" y="298778"/>
            <a:ext cx="480631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Agrotecniche e bilancio idrico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05530" y="3130618"/>
            <a:ext cx="2176784" cy="29023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6664970" y="9923780"/>
            <a:ext cx="3481388" cy="444500"/>
          </a:xfrm>
        </p:spPr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1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947978110"/>
              </p:ext>
            </p:extLst>
          </p:nvPr>
        </p:nvGraphicFramePr>
        <p:xfrm>
          <a:off x="544290" y="2144564"/>
          <a:ext cx="590465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/>
          <p:cNvSpPr/>
          <p:nvPr/>
        </p:nvSpPr>
        <p:spPr>
          <a:xfrm>
            <a:off x="184250" y="298778"/>
            <a:ext cx="480631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Agrotecniche e bilancio idrico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79" y="4364659"/>
            <a:ext cx="6867129" cy="515034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62" y="1568500"/>
            <a:ext cx="4627240" cy="347043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438" y="2288580"/>
            <a:ext cx="3082126" cy="15121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10"/>
          <a:srcRect l="19683" t="16401" r="48818" b="64000"/>
          <a:stretch/>
        </p:blipFill>
        <p:spPr>
          <a:xfrm>
            <a:off x="8249146" y="93536"/>
            <a:ext cx="3857611" cy="13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Immagin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3" b="5825"/>
          <a:stretch/>
        </p:blipFill>
        <p:spPr bwMode="auto">
          <a:xfrm>
            <a:off x="6873620" y="1208460"/>
            <a:ext cx="1851926" cy="32550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4019862554"/>
              </p:ext>
            </p:extLst>
          </p:nvPr>
        </p:nvGraphicFramePr>
        <p:xfrm>
          <a:off x="904330" y="1712516"/>
          <a:ext cx="5904656" cy="7488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ttangolo 6"/>
          <p:cNvSpPr/>
          <p:nvPr/>
        </p:nvSpPr>
        <p:spPr>
          <a:xfrm>
            <a:off x="184250" y="298778"/>
            <a:ext cx="480631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Agrotecniche e bilancio idrico</a:t>
            </a:r>
          </a:p>
        </p:txBody>
      </p:sp>
      <p:pic>
        <p:nvPicPr>
          <p:cNvPr id="1030" name="Immagin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5" t="19079" b="19079"/>
          <a:stretch/>
        </p:blipFill>
        <p:spPr bwMode="auto">
          <a:xfrm>
            <a:off x="8725546" y="1186695"/>
            <a:ext cx="1656184" cy="36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2641634" y="4849414"/>
            <a:ext cx="1979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Pagliai, 1987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r="26039" b="22639"/>
          <a:stretch/>
        </p:blipFill>
        <p:spPr bwMode="auto">
          <a:xfrm>
            <a:off x="9231446" y="5450120"/>
            <a:ext cx="2939459" cy="2933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27" y="5450120"/>
            <a:ext cx="2095500" cy="2933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899" y="7447323"/>
            <a:ext cx="2728931" cy="18729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20" y="1147225"/>
            <a:ext cx="307340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06" y="1208460"/>
            <a:ext cx="1658937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20" y="1179682"/>
            <a:ext cx="7704857" cy="401028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960118679"/>
              </p:ext>
            </p:extLst>
          </p:nvPr>
        </p:nvGraphicFramePr>
        <p:xfrm>
          <a:off x="427438" y="1208460"/>
          <a:ext cx="5733476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tangolo 5"/>
          <p:cNvSpPr/>
          <p:nvPr/>
        </p:nvSpPr>
        <p:spPr>
          <a:xfrm>
            <a:off x="6953002" y="2025743"/>
            <a:ext cx="714445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7" name="Rettangolo 6"/>
          <p:cNvSpPr/>
          <p:nvPr/>
        </p:nvSpPr>
        <p:spPr>
          <a:xfrm>
            <a:off x="7241034" y="1712516"/>
            <a:ext cx="738505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agrotecniche regolano il bilancio idrico</a:t>
            </a: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la gestione del suolo è </a:t>
            </a: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corretta: 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umenta la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capacità di invaso </a:t>
            </a:r>
            <a:endParaRPr lang="it-IT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profondità di radicazione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dimensione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geometria dei pori</a:t>
            </a: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riducono le perdite 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deflusso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evaporazione 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0274" y="992436"/>
            <a:ext cx="5904656" cy="8640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439102083"/>
              </p:ext>
            </p:extLst>
          </p:nvPr>
        </p:nvGraphicFramePr>
        <p:xfrm>
          <a:off x="427438" y="1208460"/>
          <a:ext cx="5733476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/>
          <p:cNvSpPr/>
          <p:nvPr/>
        </p:nvSpPr>
        <p:spPr>
          <a:xfrm>
            <a:off x="7241034" y="1712516"/>
            <a:ext cx="7385050" cy="784830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/>
              <a:t>vantaggi della </a:t>
            </a:r>
            <a:r>
              <a:rPr lang="it-IT" sz="2800" u="sng" dirty="0"/>
              <a:t>gestione conservativa del suolo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minimo disturbo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copertura permanente</a:t>
            </a:r>
          </a:p>
          <a:p>
            <a:endParaRPr lang="it-IT" sz="2800" dirty="0"/>
          </a:p>
          <a:p>
            <a:r>
              <a:rPr lang="it-IT" sz="2800" dirty="0"/>
              <a:t>il trasferimento dell’agricoltura conservativa dai principi teorici alla pratica aziendale è rallentato dall’assenza sul mercato di </a:t>
            </a:r>
          </a:p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specifici macchinari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/>
              <a:t>dimensioni delle aziende agricole italiane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/>
              <a:t>topografia </a:t>
            </a:r>
          </a:p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specifici agro-farmaci </a:t>
            </a:r>
          </a:p>
          <a:p>
            <a:pPr lvl="2"/>
            <a:r>
              <a:rPr lang="it-IT" sz="2800" dirty="0"/>
              <a:t>gestione integrata delle erbe infestanti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0274" y="992436"/>
            <a:ext cx="5904656" cy="8640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953002" y="2025743"/>
            <a:ext cx="714445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000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389882424"/>
              </p:ext>
            </p:extLst>
          </p:nvPr>
        </p:nvGraphicFramePr>
        <p:xfrm>
          <a:off x="427438" y="1208460"/>
          <a:ext cx="5733476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/>
          <p:cNvSpPr/>
          <p:nvPr/>
        </p:nvSpPr>
        <p:spPr>
          <a:xfrm>
            <a:off x="7241034" y="1712516"/>
            <a:ext cx="7385050" cy="75405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/>
              <a:t>limiti dell’agricoltura conservativa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terreni argillosi </a:t>
            </a:r>
          </a:p>
          <a:p>
            <a:pPr lvl="2"/>
            <a:r>
              <a:rPr lang="it-IT" sz="2800" dirty="0"/>
              <a:t>in condizioni climatiche umide o sub-umide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colture con elevati residui </a:t>
            </a:r>
          </a:p>
          <a:p>
            <a:endParaRPr lang="it-IT" sz="2800" dirty="0"/>
          </a:p>
          <a:p>
            <a:r>
              <a:rPr lang="it-IT" sz="3600" b="1" u="sng" dirty="0" smtClean="0">
                <a:solidFill>
                  <a:srgbClr val="FF0000"/>
                </a:solidFill>
              </a:rPr>
              <a:t>Dove va </a:t>
            </a:r>
            <a:r>
              <a:rPr lang="it-IT" sz="3600" b="1" u="sng" dirty="0">
                <a:solidFill>
                  <a:srgbClr val="FF0000"/>
                </a:solidFill>
              </a:rPr>
              <a:t>la ricerca agronomica?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studi “on farm”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approcci modellistici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r>
              <a:rPr lang="it-IT" sz="2800" dirty="0"/>
              <a:t>I modelli di sistemi colturali quantificano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ruscellamento e drenaggio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/>
              <a:t>volumi di acqua che l’azienda restituisce a: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800" dirty="0"/>
              <a:t>corpi idrici naturali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800" dirty="0"/>
              <a:t>bacini artificiali</a:t>
            </a: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0274" y="992436"/>
            <a:ext cx="5904656" cy="8640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953002" y="2025743"/>
            <a:ext cx="714445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22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135655535"/>
              </p:ext>
            </p:extLst>
          </p:nvPr>
        </p:nvGraphicFramePr>
        <p:xfrm>
          <a:off x="427438" y="1208460"/>
          <a:ext cx="5733476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/>
          <p:cNvSpPr/>
          <p:nvPr/>
        </p:nvSpPr>
        <p:spPr>
          <a:xfrm>
            <a:off x="7241034" y="1712516"/>
            <a:ext cx="7385050" cy="667875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/>
              <a:t>Ruscellamento e drenaggio rappresentano importanti </a:t>
            </a:r>
            <a:r>
              <a:rPr lang="it-IT" sz="2800" b="1" dirty="0"/>
              <a:t>eco-servizi</a:t>
            </a:r>
            <a:r>
              <a:rPr lang="it-IT" sz="2800" dirty="0"/>
              <a:t> idrologici che le aziende agrarie forniscono al territorio</a:t>
            </a:r>
          </a:p>
          <a:p>
            <a:endParaRPr lang="it-IT" sz="2800" dirty="0"/>
          </a:p>
          <a:p>
            <a:r>
              <a:rPr lang="it-IT" sz="4000" dirty="0"/>
              <a:t>l’azienda “produce” acqua  </a:t>
            </a:r>
          </a:p>
          <a:p>
            <a:endParaRPr lang="it-IT" sz="2800" dirty="0"/>
          </a:p>
          <a:p>
            <a:r>
              <a:rPr lang="it-IT" sz="2800" dirty="0"/>
              <a:t>Le buone pratiche influenzano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il bilancio idrico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favoriscono la raccolta di acqua </a:t>
            </a:r>
          </a:p>
          <a:p>
            <a:pPr lvl="2"/>
            <a:r>
              <a:rPr lang="it-IT" sz="2400" dirty="0"/>
              <a:t>dalla superficie aziendale ai bacini di accumulo</a:t>
            </a:r>
          </a:p>
          <a:p>
            <a:r>
              <a:rPr lang="it-IT" sz="2800" dirty="0"/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0274" y="992436"/>
            <a:ext cx="5904656" cy="8640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953002" y="2025743"/>
            <a:ext cx="714445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22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76F906-9F59-622E-879D-FB36B1D4F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2" t="50000" r="28636" b="42492"/>
          <a:stretch/>
        </p:blipFill>
        <p:spPr>
          <a:xfrm>
            <a:off x="842831" y="2425856"/>
            <a:ext cx="4045529" cy="5149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E3AF1F-05BD-2D7C-4516-B4D0B6C22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3" t="40404" r="17273" b="20000"/>
          <a:stretch/>
        </p:blipFill>
        <p:spPr>
          <a:xfrm>
            <a:off x="5728866" y="1712516"/>
            <a:ext cx="7305965" cy="27154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EA8B16-7F49-3D38-6954-C72F99F79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76" b="10702"/>
          <a:stretch/>
        </p:blipFill>
        <p:spPr>
          <a:xfrm>
            <a:off x="4962251" y="1685084"/>
            <a:ext cx="859803" cy="5149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38B452C-36D0-0F5A-0844-E7F7D050AF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88" t="39596" r="19091" b="34411"/>
          <a:stretch/>
        </p:blipFill>
        <p:spPr>
          <a:xfrm>
            <a:off x="950270" y="4385975"/>
            <a:ext cx="6599432" cy="2162461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64BF477-CAAB-AA94-EDBF-F2544D915E41}"/>
              </a:ext>
            </a:extLst>
          </p:cNvPr>
          <p:cNvCxnSpPr/>
          <p:nvPr/>
        </p:nvCxnSpPr>
        <p:spPr>
          <a:xfrm flipH="1">
            <a:off x="4888360" y="2227442"/>
            <a:ext cx="1607126" cy="2385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50A7C77-C4E4-C240-1A0D-1FAFADEB48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40" t="65219" r="18278" b="15975"/>
          <a:stretch/>
        </p:blipFill>
        <p:spPr>
          <a:xfrm>
            <a:off x="1954544" y="6641324"/>
            <a:ext cx="4984287" cy="12897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1DD2F78-1262-B4CF-886F-79CE018784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38" t="41084" r="62783" b="16478"/>
          <a:stretch/>
        </p:blipFill>
        <p:spPr>
          <a:xfrm>
            <a:off x="9279559" y="4572155"/>
            <a:ext cx="3079631" cy="393566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08C8DBD-3FAB-F4E9-1DCA-E3E69DB1A986}"/>
              </a:ext>
            </a:extLst>
          </p:cNvPr>
          <p:cNvSpPr/>
          <p:nvPr/>
        </p:nvSpPr>
        <p:spPr>
          <a:xfrm>
            <a:off x="8668688" y="4524727"/>
            <a:ext cx="1499298" cy="2715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6ADA8CA-C910-4AD9-CEA5-951E10623004}"/>
              </a:ext>
            </a:extLst>
          </p:cNvPr>
          <p:cNvSpPr/>
          <p:nvPr/>
        </p:nvSpPr>
        <p:spPr>
          <a:xfrm>
            <a:off x="7970417" y="5461455"/>
            <a:ext cx="1499298" cy="2715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54CC34-CFB4-C69A-3C05-EBEF58EAAB9F}"/>
              </a:ext>
            </a:extLst>
          </p:cNvPr>
          <p:cNvSpPr txBox="1"/>
          <p:nvPr/>
        </p:nvSpPr>
        <p:spPr>
          <a:xfrm>
            <a:off x="1337917" y="3033670"/>
            <a:ext cx="3795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L’acqua restituita all’ambiente </a:t>
            </a:r>
          </a:p>
          <a:p>
            <a:r>
              <a:rPr lang="it-IT" dirty="0"/>
              <a:t>dalle superfici coltivate: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Quanta?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Qualità?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565B025-1106-E46C-0589-039CAB06DFD9}"/>
              </a:ext>
            </a:extLst>
          </p:cNvPr>
          <p:cNvCxnSpPr/>
          <p:nvPr/>
        </p:nvCxnSpPr>
        <p:spPr>
          <a:xfrm>
            <a:off x="4146469" y="3506810"/>
            <a:ext cx="1354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rentesi graffa chiusa 14">
            <a:extLst>
              <a:ext uri="{FF2B5EF4-FFF2-40B4-BE49-F238E27FC236}">
                <a16:creationId xmlns:a16="http://schemas.microsoft.com/office/drawing/2014/main" id="{8800ECAB-9753-72A3-018D-ECB22F63E4E9}"/>
              </a:ext>
            </a:extLst>
          </p:cNvPr>
          <p:cNvSpPr/>
          <p:nvPr/>
        </p:nvSpPr>
        <p:spPr>
          <a:xfrm>
            <a:off x="7847480" y="4606984"/>
            <a:ext cx="400493" cy="3448824"/>
          </a:xfrm>
          <a:prstGeom prst="rightBrace">
            <a:avLst>
              <a:gd name="adj1" fmla="val 8333"/>
              <a:gd name="adj2" fmla="val 6000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C0F55B-D53F-D533-427D-708939444ED8}"/>
              </a:ext>
            </a:extLst>
          </p:cNvPr>
          <p:cNvSpPr txBox="1"/>
          <p:nvPr/>
        </p:nvSpPr>
        <p:spPr>
          <a:xfrm>
            <a:off x="8370910" y="6179659"/>
            <a:ext cx="1499298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/>
              <a:t>Acqua irrigua</a:t>
            </a:r>
          </a:p>
          <a:p>
            <a:pPr algn="ctr"/>
            <a:r>
              <a:rPr lang="it-IT"/>
              <a:t>+</a:t>
            </a:r>
          </a:p>
          <a:p>
            <a:pPr algn="ctr"/>
            <a:r>
              <a:rPr lang="it-IT"/>
              <a:t>pioggia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C1D84AA-D5BE-F501-5625-9295668CE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974" y="1787684"/>
            <a:ext cx="2422176" cy="583722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757C0B4-7C46-BF70-C030-4550F8B5BA79}"/>
              </a:ext>
            </a:extLst>
          </p:cNvPr>
          <p:cNvCxnSpPr/>
          <p:nvPr/>
        </p:nvCxnSpPr>
        <p:spPr>
          <a:xfrm>
            <a:off x="7210824" y="5982410"/>
            <a:ext cx="2915728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15AD04B9-46D7-1CEF-3851-0773BF2B572D}"/>
              </a:ext>
            </a:extLst>
          </p:cNvPr>
          <p:cNvSpPr/>
          <p:nvPr/>
        </p:nvSpPr>
        <p:spPr>
          <a:xfrm>
            <a:off x="2076408" y="5467205"/>
            <a:ext cx="733246" cy="56713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6E07C29B-6793-A7C9-2DC0-4A0018DF4D70}"/>
              </a:ext>
            </a:extLst>
          </p:cNvPr>
          <p:cNvSpPr/>
          <p:nvPr/>
        </p:nvSpPr>
        <p:spPr>
          <a:xfrm>
            <a:off x="3997216" y="5429832"/>
            <a:ext cx="733246" cy="56713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25311B65-F460-3D46-AD8E-3A60C82B12AE}"/>
              </a:ext>
            </a:extLst>
          </p:cNvPr>
          <p:cNvSpPr/>
          <p:nvPr/>
        </p:nvSpPr>
        <p:spPr>
          <a:xfrm>
            <a:off x="2872912" y="5461455"/>
            <a:ext cx="733246" cy="56713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C75F29D0-8ABC-DB8F-7170-6A9E481D581D}"/>
              </a:ext>
            </a:extLst>
          </p:cNvPr>
          <p:cNvSpPr/>
          <p:nvPr/>
        </p:nvSpPr>
        <p:spPr>
          <a:xfrm>
            <a:off x="4793722" y="5424079"/>
            <a:ext cx="733246" cy="56713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9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405246" y="222559"/>
            <a:ext cx="7144456" cy="138499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esempio in Sardegna</a:t>
            </a:r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405246" y="221142"/>
            <a:ext cx="7144456" cy="138499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esempio in Sardegna</a:t>
            </a:r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6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76EB7E-100C-B868-6024-58C42A1A1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46" y="1710401"/>
            <a:ext cx="2422176" cy="5837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19C50C6-763F-F7B3-25E3-F90420D4C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2" t="31195" r="17854" b="46332"/>
          <a:stretch/>
        </p:blipFill>
        <p:spPr>
          <a:xfrm>
            <a:off x="4936778" y="2432596"/>
            <a:ext cx="7451252" cy="22601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A6F36CE-BC0D-32E2-0BE2-C21B5BAB8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1" t="53688" r="40174" b="21887"/>
          <a:stretch/>
        </p:blipFill>
        <p:spPr>
          <a:xfrm>
            <a:off x="5345530" y="4910468"/>
            <a:ext cx="3759201" cy="24564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69D651-47D7-0FA5-C2FA-A0B4AA6F1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6" t="31195" r="61973" b="21887"/>
          <a:stretch/>
        </p:blipFill>
        <p:spPr>
          <a:xfrm>
            <a:off x="1414413" y="2551143"/>
            <a:ext cx="3522365" cy="47186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F05D576-500C-C372-59A1-54DF3E211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26" t="53688" r="17854" b="21887"/>
          <a:stretch/>
        </p:blipFill>
        <p:spPr>
          <a:xfrm>
            <a:off x="9104730" y="4910468"/>
            <a:ext cx="3990665" cy="245643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BEE7D3A-762A-5BB4-EDA4-8B2CCDABA002}"/>
              </a:ext>
            </a:extLst>
          </p:cNvPr>
          <p:cNvSpPr/>
          <p:nvPr/>
        </p:nvSpPr>
        <p:spPr>
          <a:xfrm>
            <a:off x="1236046" y="2527490"/>
            <a:ext cx="1458648" cy="3050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92E9E15-B99D-FB89-E87D-E5A099C243ED}"/>
              </a:ext>
            </a:extLst>
          </p:cNvPr>
          <p:cNvSpPr/>
          <p:nvPr/>
        </p:nvSpPr>
        <p:spPr>
          <a:xfrm>
            <a:off x="1320362" y="5822781"/>
            <a:ext cx="919946" cy="2002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4794EE-ABAE-FF64-9FC4-E68E0B3681A3}"/>
              </a:ext>
            </a:extLst>
          </p:cNvPr>
          <p:cNvSpPr txBox="1"/>
          <p:nvPr/>
        </p:nvSpPr>
        <p:spPr>
          <a:xfrm>
            <a:off x="1320362" y="2898422"/>
            <a:ext cx="145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Pluviometro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006735-EE0E-EC34-6508-F96E94A69B78}"/>
              </a:ext>
            </a:extLst>
          </p:cNvPr>
          <p:cNvSpPr txBox="1"/>
          <p:nvPr/>
        </p:nvSpPr>
        <p:spPr>
          <a:xfrm>
            <a:off x="10418337" y="7502044"/>
            <a:ext cx="145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Stramazzo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42" y="45110"/>
            <a:ext cx="730973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37" y="6032996"/>
            <a:ext cx="4521666" cy="33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48" y="2508464"/>
            <a:ext cx="4503310" cy="299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00" y="6032996"/>
            <a:ext cx="4987950" cy="33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476" y="2482281"/>
            <a:ext cx="2663037" cy="355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l="18894" t="73101" r="42912" b="20599"/>
          <a:stretch/>
        </p:blipFill>
        <p:spPr>
          <a:xfrm>
            <a:off x="288074" y="224404"/>
            <a:ext cx="14200576" cy="225787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/>
          <a:srcRect l="75969" t="19077" r="14581" b="71823"/>
          <a:stretch/>
        </p:blipFill>
        <p:spPr>
          <a:xfrm>
            <a:off x="832322" y="2288580"/>
            <a:ext cx="2875204" cy="15574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/>
          <a:srcRect l="32281" t="14300" r="40156" b="17801"/>
          <a:stretch/>
        </p:blipFill>
        <p:spPr>
          <a:xfrm>
            <a:off x="255971" y="4016772"/>
            <a:ext cx="4118348" cy="5706853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V="1">
            <a:off x="2632522" y="2482281"/>
            <a:ext cx="3168352" cy="66470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6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2C966E-3F57-C2FB-01AD-101B93C46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8" t="35220" r="47028" b="56227"/>
          <a:stretch/>
        </p:blipFill>
        <p:spPr>
          <a:xfrm>
            <a:off x="4579454" y="3143451"/>
            <a:ext cx="3283788" cy="5865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71D8F6E-27DC-25EC-811F-4237FD826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5" t="42138" r="50684" b="14843"/>
          <a:stretch/>
        </p:blipFill>
        <p:spPr>
          <a:xfrm>
            <a:off x="2776538" y="3872756"/>
            <a:ext cx="4140679" cy="33242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A1F8AD-6E6B-AB5C-26BC-C2CB09DD8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89" t="43396" r="17288" b="14968"/>
          <a:stretch/>
        </p:blipFill>
        <p:spPr>
          <a:xfrm>
            <a:off x="7491170" y="4135487"/>
            <a:ext cx="4472496" cy="32607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64A79B-4B0E-8243-4457-25B282609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3" t="36520" r="18845" b="56227"/>
          <a:stretch/>
        </p:blipFill>
        <p:spPr>
          <a:xfrm>
            <a:off x="7863242" y="3232599"/>
            <a:ext cx="3490824" cy="49744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9C23B3F-76A6-782B-AFE5-08FEEC9520A9}"/>
              </a:ext>
            </a:extLst>
          </p:cNvPr>
          <p:cNvSpPr/>
          <p:nvPr/>
        </p:nvSpPr>
        <p:spPr>
          <a:xfrm>
            <a:off x="3250996" y="2893284"/>
            <a:ext cx="3347050" cy="388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7D0D2E2-E24C-9C52-C85B-18C0FD7DFBCB}"/>
              </a:ext>
            </a:extLst>
          </p:cNvPr>
          <p:cNvSpPr/>
          <p:nvPr/>
        </p:nvSpPr>
        <p:spPr>
          <a:xfrm>
            <a:off x="9019182" y="2993931"/>
            <a:ext cx="3347050" cy="388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BEB98D3-F57A-3408-34FB-22539A31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12" y="2542026"/>
            <a:ext cx="2422176" cy="58372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E6767CE-0BDE-7337-A69C-3A8E6EA8936C}"/>
              </a:ext>
            </a:extLst>
          </p:cNvPr>
          <p:cNvSpPr/>
          <p:nvPr/>
        </p:nvSpPr>
        <p:spPr>
          <a:xfrm>
            <a:off x="2192824" y="3188025"/>
            <a:ext cx="1167428" cy="2284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57646" y="373542"/>
            <a:ext cx="7144456" cy="138499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esempio in Sardegna</a:t>
            </a:r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C23B3F-76A6-782B-AFE5-08FEEC9520A9}"/>
              </a:ext>
            </a:extLst>
          </p:cNvPr>
          <p:cNvSpPr/>
          <p:nvPr/>
        </p:nvSpPr>
        <p:spPr>
          <a:xfrm>
            <a:off x="2927019" y="2108085"/>
            <a:ext cx="3347050" cy="388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EB98D3-F57A-3408-34FB-22539A31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035" y="1756827"/>
            <a:ext cx="2422176" cy="58372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E6767CE-0BDE-7337-A69C-3A8E6EA8936C}"/>
              </a:ext>
            </a:extLst>
          </p:cNvPr>
          <p:cNvSpPr/>
          <p:nvPr/>
        </p:nvSpPr>
        <p:spPr>
          <a:xfrm>
            <a:off x="1868847" y="2402826"/>
            <a:ext cx="1167428" cy="2284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70AE1F9-BD66-1E04-B7C3-0836F40E2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14" t="41006" r="52453" b="37736"/>
          <a:stretch/>
        </p:blipFill>
        <p:spPr>
          <a:xfrm>
            <a:off x="1677128" y="2549222"/>
            <a:ext cx="1595887" cy="16546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76B27E2-0536-DA21-2FAC-DF389F4C8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76" t="40378" r="36958" b="38364"/>
          <a:stretch/>
        </p:blipFill>
        <p:spPr>
          <a:xfrm>
            <a:off x="4217443" y="2313394"/>
            <a:ext cx="1897812" cy="145786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426EF52-13D0-5A11-A02D-7D29B210A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14" t="67673" r="50896" b="11069"/>
          <a:stretch/>
        </p:blipFill>
        <p:spPr>
          <a:xfrm>
            <a:off x="4292584" y="3798863"/>
            <a:ext cx="1689835" cy="154368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9108478-EBB7-B5EB-940C-644F4385C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91" t="61887" r="35826" b="12201"/>
          <a:stretch/>
        </p:blipFill>
        <p:spPr>
          <a:xfrm>
            <a:off x="11275539" y="2775080"/>
            <a:ext cx="2005134" cy="19123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4724DAA-060C-DCAA-D1FD-49181EAC5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50" t="41132" r="17925" b="39308"/>
          <a:stretch/>
        </p:blipFill>
        <p:spPr>
          <a:xfrm>
            <a:off x="7534694" y="3008660"/>
            <a:ext cx="2632317" cy="158040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FE950FB-666D-0F12-7C7D-C3853350E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92" t="60755" r="17146" b="12201"/>
          <a:stretch/>
        </p:blipFill>
        <p:spPr>
          <a:xfrm>
            <a:off x="6110156" y="6196188"/>
            <a:ext cx="2665595" cy="21384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979A6D1-1231-549F-6F1F-0212A3123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656" y="3121691"/>
            <a:ext cx="890613" cy="89061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53365EB-7BB6-2EBB-1992-0D2CE2FA4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652" y="3090225"/>
            <a:ext cx="890613" cy="8906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5C97158-41A4-5EBA-2A93-2B7F7D01D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734" y="3172304"/>
            <a:ext cx="890613" cy="89061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71D49DD-E39D-81A2-CA04-E378A460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162"/>
          <a:stretch/>
        </p:blipFill>
        <p:spPr>
          <a:xfrm rot="5400000">
            <a:off x="6665355" y="5190915"/>
            <a:ext cx="1110102" cy="74071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57646" y="373542"/>
            <a:ext cx="7144456" cy="138499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esempio in Sardegna</a:t>
            </a:r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C23B3F-76A6-782B-AFE5-08FEEC9520A9}"/>
              </a:ext>
            </a:extLst>
          </p:cNvPr>
          <p:cNvSpPr/>
          <p:nvPr/>
        </p:nvSpPr>
        <p:spPr>
          <a:xfrm>
            <a:off x="2797101" y="1553562"/>
            <a:ext cx="3347050" cy="388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EB98D3-F57A-3408-34FB-22539A31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117" y="1202304"/>
            <a:ext cx="2422176" cy="58372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E6767CE-0BDE-7337-A69C-3A8E6EA8936C}"/>
              </a:ext>
            </a:extLst>
          </p:cNvPr>
          <p:cNvSpPr/>
          <p:nvPr/>
        </p:nvSpPr>
        <p:spPr>
          <a:xfrm>
            <a:off x="1738929" y="1848303"/>
            <a:ext cx="1167428" cy="2284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CF32358-AD61-A8F0-E80B-2603D4E36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0" t="44151" r="36674" b="53334"/>
          <a:stretch/>
        </p:blipFill>
        <p:spPr>
          <a:xfrm>
            <a:off x="1434117" y="2120031"/>
            <a:ext cx="8619798" cy="4267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8E6E9B8-391B-15EF-F3F9-5D1578DFFD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08" t="53585" r="41981" b="40193"/>
          <a:stretch/>
        </p:blipFill>
        <p:spPr>
          <a:xfrm>
            <a:off x="1738929" y="2839761"/>
            <a:ext cx="6005909" cy="6038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2849A-E80A-45ED-1306-75314E043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63" t="48113" r="18915" b="28931"/>
          <a:stretch/>
        </p:blipFill>
        <p:spPr>
          <a:xfrm>
            <a:off x="2262252" y="3671344"/>
            <a:ext cx="4897552" cy="29114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554676-66CF-F434-E7E3-C82F940D1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30" t="70692" r="21745" b="8427"/>
          <a:stretch/>
        </p:blipFill>
        <p:spPr>
          <a:xfrm>
            <a:off x="7817098" y="3800748"/>
            <a:ext cx="4993431" cy="31831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2282" y="362623"/>
            <a:ext cx="7144456" cy="138499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aziende agrarie fanno 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esempio in Sardegna</a:t>
            </a:r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135655535"/>
              </p:ext>
            </p:extLst>
          </p:nvPr>
        </p:nvGraphicFramePr>
        <p:xfrm>
          <a:off x="427438" y="1208460"/>
          <a:ext cx="5733476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tangolo 6"/>
          <p:cNvSpPr/>
          <p:nvPr/>
        </p:nvSpPr>
        <p:spPr>
          <a:xfrm>
            <a:off x="7241034" y="1712516"/>
            <a:ext cx="738505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800" dirty="0"/>
              <a:t>le buone pratiche </a:t>
            </a:r>
            <a:r>
              <a:rPr lang="it-IT" sz="2800" u="sng" dirty="0">
                <a:solidFill>
                  <a:srgbClr val="FF0000"/>
                </a:solidFill>
              </a:rPr>
              <a:t>costano</a:t>
            </a:r>
          </a:p>
          <a:p>
            <a:r>
              <a:rPr lang="it-IT" sz="2800" dirty="0"/>
              <a:t>il valore economico va corrisposto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0274" y="992436"/>
            <a:ext cx="5904656" cy="8640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241034" y="1712516"/>
            <a:ext cx="3761414" cy="769441"/>
          </a:xfrm>
          <a:prstGeom prst="rect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conclusione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012" y="5334474"/>
            <a:ext cx="3205361" cy="113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6304930" y="5960988"/>
            <a:ext cx="846517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2018, 10(3), 241; doi:10.3390/w10030241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Evaluation of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Hydrological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Ecosystem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Services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Mediterranean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River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Basins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a Case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Southern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Marcello Mastrorilli, 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Gianfranco Rana, </a:t>
            </a:r>
            <a:r>
              <a:rPr lang="it-IT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Giuseppe Verdiani, Giuseppe Tedeschi, Antonio Fumai,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Giovanni Russo</a:t>
            </a:r>
          </a:p>
        </p:txBody>
      </p:sp>
      <p:sp>
        <p:nvSpPr>
          <p:cNvPr id="16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7241034" y="1712516"/>
            <a:ext cx="738505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241034" y="1712516"/>
            <a:ext cx="3761414" cy="769441"/>
          </a:xfrm>
          <a:prstGeom prst="rect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conclusione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2598107" y="8925510"/>
            <a:ext cx="1527213" cy="707886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grazie</a:t>
            </a:r>
          </a:p>
        </p:txBody>
      </p:sp>
      <p:sp>
        <p:nvSpPr>
          <p:cNvPr id="16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6138" t="10101" r="18500" b="24800"/>
          <a:stretch/>
        </p:blipFill>
        <p:spPr>
          <a:xfrm>
            <a:off x="472282" y="2704130"/>
            <a:ext cx="8136904" cy="45586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11807" t="40200" r="63387" b="8001"/>
          <a:stretch/>
        </p:blipFill>
        <p:spPr>
          <a:xfrm>
            <a:off x="8734196" y="2732994"/>
            <a:ext cx="453650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/>
        </p:blipFill>
        <p:spPr bwMode="auto">
          <a:xfrm>
            <a:off x="152475" y="799622"/>
            <a:ext cx="3247801" cy="309071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2"/>
          <a:stretch/>
        </p:blipFill>
        <p:spPr bwMode="auto">
          <a:xfrm>
            <a:off x="3838402" y="828008"/>
            <a:ext cx="2736304" cy="30623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74" y="1582980"/>
            <a:ext cx="3110627" cy="20737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82" y="7073829"/>
            <a:ext cx="3614018" cy="240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14" y="4304804"/>
            <a:ext cx="3212401" cy="240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5" y="4304803"/>
            <a:ext cx="3212403" cy="24062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28" y="7073829"/>
            <a:ext cx="3615874" cy="240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218" y="6361282"/>
            <a:ext cx="5667034" cy="32849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84" y="4304804"/>
            <a:ext cx="3224805" cy="240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84250" y="200348"/>
            <a:ext cx="4748864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esempi di 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79226" y="3267075"/>
            <a:ext cx="3689600" cy="46166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tropicalizzazione del clima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r="15126" b="3527"/>
          <a:stretch/>
        </p:blipFill>
        <p:spPr bwMode="auto">
          <a:xfrm>
            <a:off x="11323340" y="1582980"/>
            <a:ext cx="2953646" cy="42244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2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8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1496492"/>
            <a:ext cx="3845376" cy="28803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10" y="3658678"/>
            <a:ext cx="3249712" cy="24341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28" y="6537053"/>
            <a:ext cx="6090141" cy="2868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216268" y="304787"/>
            <a:ext cx="4748864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esempi di “water harvesting”</a:t>
            </a:r>
          </a:p>
        </p:txBody>
      </p:sp>
      <p:sp>
        <p:nvSpPr>
          <p:cNvPr id="10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4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400274" y="299608"/>
            <a:ext cx="4423455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suolo &amp; “water harvesting”</a:t>
            </a:r>
          </a:p>
        </p:txBody>
      </p:sp>
      <p:sp>
        <p:nvSpPr>
          <p:cNvPr id="16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CBB464-FBF9-5A59-26C9-3F55209B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225" y="2720975"/>
            <a:ext cx="5581650" cy="4895850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C4F2C689-033B-AA46-1D04-D076243830E8}"/>
              </a:ext>
            </a:extLst>
          </p:cNvPr>
          <p:cNvSpPr/>
          <p:nvPr/>
        </p:nvSpPr>
        <p:spPr>
          <a:xfrm>
            <a:off x="7714696" y="7651040"/>
            <a:ext cx="4825360" cy="523220"/>
          </a:xfrm>
          <a:prstGeom prst="rect">
            <a:avLst/>
          </a:prstGeom>
          <a:solidFill>
            <a:schemeClr val="tx1"/>
          </a:solidFill>
          <a:ln w="57150"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suolo non è una superficie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7E9E44B-D610-DBF2-85D5-6A7C2DE04097}"/>
              </a:ext>
            </a:extLst>
          </p:cNvPr>
          <p:cNvSpPr/>
          <p:nvPr/>
        </p:nvSpPr>
        <p:spPr>
          <a:xfrm>
            <a:off x="7686700" y="7625119"/>
            <a:ext cx="4825360" cy="523220"/>
          </a:xfrm>
          <a:prstGeom prst="rect">
            <a:avLst/>
          </a:prstGeom>
          <a:solidFill>
            <a:schemeClr val="tx1"/>
          </a:solidFill>
          <a:ln w="57150"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suolo non è una superficie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16498" y="1728621"/>
            <a:ext cx="9505056" cy="769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/>
              <a:t>La più grande riserva idrica è il suolo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0412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1"/>
          <a:stretch/>
        </p:blipFill>
        <p:spPr bwMode="auto">
          <a:xfrm>
            <a:off x="3280594" y="2216571"/>
            <a:ext cx="8640960" cy="52146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00274" y="299608"/>
            <a:ext cx="4423455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suolo &amp; “water harvesting”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360714" y="2720628"/>
            <a:ext cx="30963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Pioggia Irrigazione</a:t>
            </a:r>
          </a:p>
        </p:txBody>
      </p:sp>
      <p:sp>
        <p:nvSpPr>
          <p:cNvPr id="5" name="Ovale 4"/>
          <p:cNvSpPr/>
          <p:nvPr/>
        </p:nvSpPr>
        <p:spPr>
          <a:xfrm>
            <a:off x="4216698" y="2360588"/>
            <a:ext cx="1296144" cy="19442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592962" y="5168900"/>
            <a:ext cx="1656184" cy="19442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393162" y="2691011"/>
            <a:ext cx="30963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Traspirazione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146794" y="3984827"/>
            <a:ext cx="2198696" cy="463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Evaporazione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625682" y="4531518"/>
            <a:ext cx="21518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Ruscellamento</a:t>
            </a:r>
          </a:p>
          <a:p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9401274" y="4448820"/>
            <a:ext cx="2376264" cy="7200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571582" y="6075386"/>
            <a:ext cx="17281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Drenaggio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329538" y="6465044"/>
            <a:ext cx="25118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Risalita capillare</a:t>
            </a:r>
          </a:p>
        </p:txBody>
      </p:sp>
      <p:sp>
        <p:nvSpPr>
          <p:cNvPr id="16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7EBB366-B1FF-44E9-6525-BA19144F39FE}"/>
              </a:ext>
            </a:extLst>
          </p:cNvPr>
          <p:cNvSpPr/>
          <p:nvPr/>
        </p:nvSpPr>
        <p:spPr>
          <a:xfrm>
            <a:off x="7606061" y="8409260"/>
            <a:ext cx="6100260" cy="523220"/>
          </a:xfrm>
          <a:prstGeom prst="rect">
            <a:avLst/>
          </a:prstGeom>
          <a:solidFill>
            <a:schemeClr val="tx1"/>
          </a:solidFill>
          <a:ln w="57150"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bilancio idrico secondo l’agronomo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1768426" y="3553565"/>
            <a:ext cx="10498027" cy="13465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967908" y="4720560"/>
            <a:ext cx="1995493" cy="369332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infiltrazione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047492" y="5951135"/>
            <a:ext cx="3383662" cy="369332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capacità di invaso del suolo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654534" y="4394737"/>
            <a:ext cx="3493134" cy="369332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capacità di invaso del suolo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763919" y="5234558"/>
            <a:ext cx="20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mesopori</a:t>
            </a:r>
            <a:endParaRPr lang="it-IT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859829" y="5030416"/>
            <a:ext cx="20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micropori</a:t>
            </a:r>
            <a:endParaRPr lang="it-IT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89172" y="6004933"/>
            <a:ext cx="1845665" cy="49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macropori</a:t>
            </a:r>
            <a:endParaRPr lang="it-IT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 flipV="1">
            <a:off x="1768426" y="5887554"/>
            <a:ext cx="10498027" cy="13465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066673" y="7291641"/>
            <a:ext cx="26866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falda &amp;  </a:t>
            </a:r>
          </a:p>
          <a:p>
            <a:pPr algn="ctr"/>
            <a:r>
              <a:rPr lang="it-IT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flusso sotto-superficiale</a:t>
            </a:r>
          </a:p>
          <a:p>
            <a:pPr algn="ctr"/>
            <a:r>
              <a:rPr lang="it-IT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(all’interno del bacino)</a:t>
            </a:r>
          </a:p>
        </p:txBody>
      </p:sp>
      <p:sp>
        <p:nvSpPr>
          <p:cNvPr id="16" name="CasellaDiTesto 15"/>
          <p:cNvSpPr txBox="1"/>
          <p:nvPr/>
        </p:nvSpPr>
        <p:spPr>
          <a:xfrm rot="21097367">
            <a:off x="9143073" y="6155885"/>
            <a:ext cx="251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profondità </a:t>
            </a:r>
          </a:p>
          <a:p>
            <a:pPr algn="ctr"/>
            <a:r>
              <a:rPr lang="it-IT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suolo / apparato radicale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034079" y="8328565"/>
            <a:ext cx="1795328" cy="32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falda profonda</a:t>
            </a:r>
          </a:p>
        </p:txBody>
      </p:sp>
      <p:sp>
        <p:nvSpPr>
          <p:cNvPr id="18" name="Ovale 17"/>
          <p:cNvSpPr/>
          <p:nvPr/>
        </p:nvSpPr>
        <p:spPr>
          <a:xfrm>
            <a:off x="6210702" y="5240908"/>
            <a:ext cx="1474929" cy="791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031487" y="3557810"/>
            <a:ext cx="1413334" cy="489414"/>
            <a:chOff x="5449625" y="1992245"/>
            <a:chExt cx="1173014" cy="392583"/>
          </a:xfrm>
        </p:grpSpPr>
        <p:pic>
          <p:nvPicPr>
            <p:cNvPr id="88" name="Immagine 8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" t="9542" r="12190" b="28576"/>
            <a:stretch/>
          </p:blipFill>
          <p:spPr>
            <a:xfrm>
              <a:off x="5449625" y="2085089"/>
              <a:ext cx="418519" cy="299739"/>
            </a:xfrm>
            <a:prstGeom prst="rect">
              <a:avLst/>
            </a:prstGeom>
          </p:spPr>
        </p:pic>
        <p:pic>
          <p:nvPicPr>
            <p:cNvPr id="89" name="Immagine 88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" t="9542" r="12190" b="28576"/>
            <a:stretch/>
          </p:blipFill>
          <p:spPr>
            <a:xfrm>
              <a:off x="5824120" y="2037326"/>
              <a:ext cx="418519" cy="299739"/>
            </a:xfrm>
            <a:prstGeom prst="rect">
              <a:avLst/>
            </a:prstGeom>
          </p:spPr>
        </p:pic>
        <p:pic>
          <p:nvPicPr>
            <p:cNvPr id="90" name="Immagine 89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" t="9542" r="12190" b="28576"/>
            <a:stretch/>
          </p:blipFill>
          <p:spPr>
            <a:xfrm>
              <a:off x="6204120" y="1992245"/>
              <a:ext cx="418519" cy="299740"/>
            </a:xfrm>
            <a:prstGeom prst="rect">
              <a:avLst/>
            </a:prstGeom>
          </p:spPr>
        </p:pic>
      </p:grpSp>
      <p:grpSp>
        <p:nvGrpSpPr>
          <p:cNvPr id="20" name="Gruppo 19"/>
          <p:cNvGrpSpPr/>
          <p:nvPr/>
        </p:nvGrpSpPr>
        <p:grpSpPr>
          <a:xfrm>
            <a:off x="3428414" y="3881637"/>
            <a:ext cx="2815339" cy="804689"/>
            <a:chOff x="1629248" y="2252003"/>
            <a:chExt cx="2336626" cy="645481"/>
          </a:xfrm>
        </p:grpSpPr>
        <p:pic>
          <p:nvPicPr>
            <p:cNvPr id="81" name="Picture 3" descr="C:\Users\AOP03\AppData\Local\Microsoft\Windows\INetCache\IE\6XDM1XCB\1200px-Meuble_blé_tigé_feuillé.svg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7109">
              <a:off x="1629248" y="2400065"/>
              <a:ext cx="923139" cy="497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3" descr="C:\Users\AOP03\AppData\Local\Microsoft\Windows\INetCache\IE\6XDM1XCB\1200px-Meuble_blé_tigé_feuillé.svg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7109">
              <a:off x="2301523" y="2328232"/>
              <a:ext cx="923139" cy="497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3" descr="C:\Users\AOP03\AppData\Local\Microsoft\Windows\INetCache\IE\6XDM1XCB\1200px-Meuble_blé_tigé_feuillé.svg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7109">
              <a:off x="3042735" y="2252003"/>
              <a:ext cx="923139" cy="497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Immagine 8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5" t="17213" r="25780" b="40727"/>
            <a:stretch/>
          </p:blipFill>
          <p:spPr>
            <a:xfrm>
              <a:off x="2234894" y="2666407"/>
              <a:ext cx="187360" cy="134568"/>
            </a:xfrm>
            <a:prstGeom prst="rect">
              <a:avLst/>
            </a:prstGeom>
          </p:spPr>
        </p:pic>
        <p:pic>
          <p:nvPicPr>
            <p:cNvPr id="85" name="Immagine 84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5" t="17213" r="25780" b="40727"/>
            <a:stretch/>
          </p:blipFill>
          <p:spPr>
            <a:xfrm>
              <a:off x="2396438" y="2646574"/>
              <a:ext cx="187360" cy="134568"/>
            </a:xfrm>
            <a:prstGeom prst="rect">
              <a:avLst/>
            </a:prstGeom>
          </p:spPr>
        </p:pic>
        <p:pic>
          <p:nvPicPr>
            <p:cNvPr id="86" name="Immagine 8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5" t="17213" r="25780" b="40727"/>
            <a:stretch/>
          </p:blipFill>
          <p:spPr>
            <a:xfrm>
              <a:off x="2926952" y="2584737"/>
              <a:ext cx="187360" cy="134568"/>
            </a:xfrm>
            <a:prstGeom prst="rect">
              <a:avLst/>
            </a:prstGeom>
          </p:spPr>
        </p:pic>
        <p:pic>
          <p:nvPicPr>
            <p:cNvPr id="87" name="Immagine 8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5" t="17213" r="25780" b="40727"/>
            <a:stretch/>
          </p:blipFill>
          <p:spPr>
            <a:xfrm>
              <a:off x="3088496" y="2556278"/>
              <a:ext cx="187360" cy="134568"/>
            </a:xfrm>
            <a:prstGeom prst="rect">
              <a:avLst/>
            </a:prstGeom>
          </p:spPr>
        </p:pic>
      </p:grpSp>
      <p:cxnSp>
        <p:nvCxnSpPr>
          <p:cNvPr id="21" name="Connettore 2 20"/>
          <p:cNvCxnSpPr/>
          <p:nvPr/>
        </p:nvCxnSpPr>
        <p:spPr>
          <a:xfrm flipH="1">
            <a:off x="11312088" y="3342535"/>
            <a:ext cx="835580" cy="21102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/>
          <p:cNvGrpSpPr/>
          <p:nvPr/>
        </p:nvGrpSpPr>
        <p:grpSpPr>
          <a:xfrm>
            <a:off x="9837157" y="3475991"/>
            <a:ext cx="347042" cy="346881"/>
            <a:chOff x="6948264" y="1926614"/>
            <a:chExt cx="288032" cy="278250"/>
          </a:xfrm>
        </p:grpSpPr>
        <p:cxnSp>
          <p:nvCxnSpPr>
            <p:cNvPr id="78" name="Connettore 2 77"/>
            <p:cNvCxnSpPr/>
            <p:nvPr/>
          </p:nvCxnSpPr>
          <p:spPr>
            <a:xfrm flipV="1">
              <a:off x="7092280" y="1950815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2 78"/>
            <p:cNvCxnSpPr/>
            <p:nvPr/>
          </p:nvCxnSpPr>
          <p:spPr>
            <a:xfrm flipV="1">
              <a:off x="7236296" y="1926614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2 79"/>
            <p:cNvCxnSpPr/>
            <p:nvPr/>
          </p:nvCxnSpPr>
          <p:spPr>
            <a:xfrm flipV="1">
              <a:off x="6948264" y="1961500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6302010" y="3008444"/>
            <a:ext cx="1048086" cy="746956"/>
            <a:chOff x="4014224" y="1551572"/>
            <a:chExt cx="869872" cy="599170"/>
          </a:xfrm>
        </p:grpSpPr>
        <p:cxnSp>
          <p:nvCxnSpPr>
            <p:cNvPr id="74" name="Connettore 2 73"/>
            <p:cNvCxnSpPr/>
            <p:nvPr/>
          </p:nvCxnSpPr>
          <p:spPr>
            <a:xfrm>
              <a:off x="4014224" y="1551572"/>
              <a:ext cx="0" cy="5939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/>
            <p:cNvCxnSpPr/>
            <p:nvPr/>
          </p:nvCxnSpPr>
          <p:spPr>
            <a:xfrm>
              <a:off x="4283968" y="1556792"/>
              <a:ext cx="0" cy="5939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/>
            <p:cNvCxnSpPr/>
            <p:nvPr/>
          </p:nvCxnSpPr>
          <p:spPr>
            <a:xfrm>
              <a:off x="4568352" y="1556792"/>
              <a:ext cx="0" cy="5939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2 76"/>
            <p:cNvCxnSpPr/>
            <p:nvPr/>
          </p:nvCxnSpPr>
          <p:spPr>
            <a:xfrm>
              <a:off x="4884096" y="1556792"/>
              <a:ext cx="0" cy="5939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/>
          <p:cNvGrpSpPr/>
          <p:nvPr/>
        </p:nvGrpSpPr>
        <p:grpSpPr>
          <a:xfrm>
            <a:off x="2549270" y="1832957"/>
            <a:ext cx="2506628" cy="1337019"/>
            <a:chOff x="899591" y="608656"/>
            <a:chExt cx="2080407" cy="1072489"/>
          </a:xfrm>
        </p:grpSpPr>
        <p:sp>
          <p:nvSpPr>
            <p:cNvPr id="70" name="CasellaDiTesto 69"/>
            <p:cNvSpPr txBox="1"/>
            <p:nvPr/>
          </p:nvSpPr>
          <p:spPr>
            <a:xfrm>
              <a:off x="971600" y="608656"/>
              <a:ext cx="1656184" cy="29625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traspirazione</a:t>
              </a: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899591" y="1434262"/>
              <a:ext cx="2080407" cy="24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colture/specie spontanee</a:t>
              </a:r>
            </a:p>
          </p:txBody>
        </p:sp>
        <p:cxnSp>
          <p:nvCxnSpPr>
            <p:cNvPr id="72" name="Connettore 2 71"/>
            <p:cNvCxnSpPr>
              <a:endCxn id="70" idx="2"/>
            </p:cNvCxnSpPr>
            <p:nvPr/>
          </p:nvCxnSpPr>
          <p:spPr>
            <a:xfrm flipV="1">
              <a:off x="1403648" y="904915"/>
              <a:ext cx="396045" cy="6047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2 72"/>
            <p:cNvCxnSpPr/>
            <p:nvPr/>
          </p:nvCxnSpPr>
          <p:spPr>
            <a:xfrm flipH="1" flipV="1">
              <a:off x="1799784" y="990020"/>
              <a:ext cx="291126" cy="5316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/>
          <p:cNvGrpSpPr/>
          <p:nvPr/>
        </p:nvGrpSpPr>
        <p:grpSpPr>
          <a:xfrm>
            <a:off x="7581383" y="1712517"/>
            <a:ext cx="2697727" cy="1845293"/>
            <a:chOff x="5076056" y="512045"/>
            <a:chExt cx="2239012" cy="1480200"/>
          </a:xfrm>
        </p:grpSpPr>
        <p:sp>
          <p:nvSpPr>
            <p:cNvPr id="65" name="CasellaDiTesto 64"/>
            <p:cNvSpPr txBox="1"/>
            <p:nvPr/>
          </p:nvSpPr>
          <p:spPr>
            <a:xfrm>
              <a:off x="5658884" y="512045"/>
              <a:ext cx="1656184" cy="29625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evaporazione</a:t>
              </a:r>
            </a:p>
          </p:txBody>
        </p:sp>
        <p:cxnSp>
          <p:nvCxnSpPr>
            <p:cNvPr id="66" name="Connettore 2 65"/>
            <p:cNvCxnSpPr/>
            <p:nvPr/>
          </p:nvCxnSpPr>
          <p:spPr>
            <a:xfrm>
              <a:off x="5136512" y="1224278"/>
              <a:ext cx="705566" cy="7679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66"/>
            <p:cNvCxnSpPr/>
            <p:nvPr/>
          </p:nvCxnSpPr>
          <p:spPr>
            <a:xfrm>
              <a:off x="5076056" y="990020"/>
              <a:ext cx="2016224" cy="9141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2 67"/>
            <p:cNvCxnSpPr>
              <a:endCxn id="65" idx="2"/>
            </p:cNvCxnSpPr>
            <p:nvPr/>
          </p:nvCxnSpPr>
          <p:spPr>
            <a:xfrm flipV="1">
              <a:off x="5842078" y="808304"/>
              <a:ext cx="644898" cy="11183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68"/>
            <p:cNvCxnSpPr>
              <a:endCxn id="65" idx="2"/>
            </p:cNvCxnSpPr>
            <p:nvPr/>
          </p:nvCxnSpPr>
          <p:spPr>
            <a:xfrm flipH="1" flipV="1">
              <a:off x="6486976" y="808304"/>
              <a:ext cx="605305" cy="10454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/>
          <p:cNvGrpSpPr/>
          <p:nvPr/>
        </p:nvGrpSpPr>
        <p:grpSpPr>
          <a:xfrm>
            <a:off x="3970167" y="4428710"/>
            <a:ext cx="1460987" cy="495116"/>
            <a:chOff x="2078882" y="2690837"/>
            <a:chExt cx="1212564" cy="397157"/>
          </a:xfrm>
        </p:grpSpPr>
        <p:cxnSp>
          <p:nvCxnSpPr>
            <p:cNvPr id="56" name="Connettore 2 55"/>
            <p:cNvCxnSpPr/>
            <p:nvPr/>
          </p:nvCxnSpPr>
          <p:spPr>
            <a:xfrm flipV="1">
              <a:off x="2078882" y="2844630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/>
            <p:cNvCxnSpPr/>
            <p:nvPr/>
          </p:nvCxnSpPr>
          <p:spPr>
            <a:xfrm flipV="1">
              <a:off x="2231282" y="2830150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/>
            <p:cNvCxnSpPr/>
            <p:nvPr/>
          </p:nvCxnSpPr>
          <p:spPr>
            <a:xfrm flipV="1">
              <a:off x="2383682" y="2814766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 flipV="1">
              <a:off x="2524046" y="2789554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/>
            <p:cNvCxnSpPr/>
            <p:nvPr/>
          </p:nvCxnSpPr>
          <p:spPr>
            <a:xfrm flipV="1">
              <a:off x="2676446" y="2770099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2 60"/>
            <p:cNvCxnSpPr/>
            <p:nvPr/>
          </p:nvCxnSpPr>
          <p:spPr>
            <a:xfrm flipV="1">
              <a:off x="2828846" y="2758121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2 61"/>
            <p:cNvCxnSpPr/>
            <p:nvPr/>
          </p:nvCxnSpPr>
          <p:spPr>
            <a:xfrm flipV="1">
              <a:off x="2986646" y="2737953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2 62"/>
            <p:cNvCxnSpPr/>
            <p:nvPr/>
          </p:nvCxnSpPr>
          <p:spPr>
            <a:xfrm flipV="1">
              <a:off x="3139046" y="2711441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2 63"/>
            <p:cNvCxnSpPr/>
            <p:nvPr/>
          </p:nvCxnSpPr>
          <p:spPr>
            <a:xfrm flipV="1">
              <a:off x="3291446" y="2690837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/>
          <p:cNvGrpSpPr/>
          <p:nvPr/>
        </p:nvGrpSpPr>
        <p:grpSpPr>
          <a:xfrm>
            <a:off x="6471822" y="4181947"/>
            <a:ext cx="955578" cy="411236"/>
            <a:chOff x="4155162" y="2492896"/>
            <a:chExt cx="793094" cy="329873"/>
          </a:xfrm>
        </p:grpSpPr>
        <p:cxnSp>
          <p:nvCxnSpPr>
            <p:cNvPr id="50" name="Connettore 2 49"/>
            <p:cNvCxnSpPr/>
            <p:nvPr/>
          </p:nvCxnSpPr>
          <p:spPr>
            <a:xfrm>
              <a:off x="4155162" y="2579405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50"/>
            <p:cNvCxnSpPr/>
            <p:nvPr/>
          </p:nvCxnSpPr>
          <p:spPr>
            <a:xfrm>
              <a:off x="4307562" y="2573551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/>
            <p:cNvCxnSpPr/>
            <p:nvPr/>
          </p:nvCxnSpPr>
          <p:spPr>
            <a:xfrm>
              <a:off x="4459962" y="2552947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/>
            <p:cNvCxnSpPr/>
            <p:nvPr/>
          </p:nvCxnSpPr>
          <p:spPr>
            <a:xfrm>
              <a:off x="4643456" y="2524329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/>
            <p:cNvCxnSpPr/>
            <p:nvPr/>
          </p:nvCxnSpPr>
          <p:spPr>
            <a:xfrm>
              <a:off x="4795856" y="2513500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54"/>
            <p:cNvCxnSpPr/>
            <p:nvPr/>
          </p:nvCxnSpPr>
          <p:spPr>
            <a:xfrm>
              <a:off x="4948256" y="2492896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o 27"/>
          <p:cNvGrpSpPr/>
          <p:nvPr/>
        </p:nvGrpSpPr>
        <p:grpSpPr>
          <a:xfrm>
            <a:off x="5412369" y="5270757"/>
            <a:ext cx="2935362" cy="1253018"/>
            <a:chOff x="3275856" y="3366284"/>
            <a:chExt cx="2436240" cy="1005107"/>
          </a:xfrm>
        </p:grpSpPr>
        <p:sp>
          <p:nvSpPr>
            <p:cNvPr id="46" name="CasellaDiTesto 45"/>
            <p:cNvSpPr txBox="1"/>
            <p:nvPr/>
          </p:nvSpPr>
          <p:spPr>
            <a:xfrm>
              <a:off x="3743908" y="3397722"/>
              <a:ext cx="1605254" cy="51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acqua nel suolo</a:t>
              </a:r>
            </a:p>
          </p:txBody>
        </p:sp>
        <p:cxnSp>
          <p:nvCxnSpPr>
            <p:cNvPr id="47" name="Connettore 2 46"/>
            <p:cNvCxnSpPr/>
            <p:nvPr/>
          </p:nvCxnSpPr>
          <p:spPr>
            <a:xfrm flipV="1">
              <a:off x="5157842" y="3366284"/>
              <a:ext cx="554254" cy="2161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/>
            <p:cNvCxnSpPr/>
            <p:nvPr/>
          </p:nvCxnSpPr>
          <p:spPr>
            <a:xfrm flipH="1" flipV="1">
              <a:off x="3275856" y="3517852"/>
              <a:ext cx="662588" cy="1219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/>
            <p:cNvCxnSpPr/>
            <p:nvPr/>
          </p:nvCxnSpPr>
          <p:spPr>
            <a:xfrm>
              <a:off x="4536880" y="3993642"/>
              <a:ext cx="0" cy="3777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6482490" y="6523774"/>
            <a:ext cx="934792" cy="411236"/>
            <a:chOff x="4164016" y="4371391"/>
            <a:chExt cx="775842" cy="329873"/>
          </a:xfrm>
        </p:grpSpPr>
        <p:cxnSp>
          <p:nvCxnSpPr>
            <p:cNvPr id="40" name="Connettore 2 39"/>
            <p:cNvCxnSpPr/>
            <p:nvPr/>
          </p:nvCxnSpPr>
          <p:spPr>
            <a:xfrm>
              <a:off x="4164016" y="4457900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/>
            <p:cNvCxnSpPr/>
            <p:nvPr/>
          </p:nvCxnSpPr>
          <p:spPr>
            <a:xfrm>
              <a:off x="4316416" y="4452046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/>
            <p:cNvCxnSpPr/>
            <p:nvPr/>
          </p:nvCxnSpPr>
          <p:spPr>
            <a:xfrm>
              <a:off x="4468816" y="4431442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/>
            <p:cNvCxnSpPr/>
            <p:nvPr/>
          </p:nvCxnSpPr>
          <p:spPr>
            <a:xfrm>
              <a:off x="4635058" y="4402824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/>
            <p:nvPr/>
          </p:nvCxnSpPr>
          <p:spPr>
            <a:xfrm>
              <a:off x="4787458" y="4391995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>
              <a:off x="4939858" y="4371391"/>
              <a:ext cx="0" cy="243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29"/>
          <p:cNvGrpSpPr/>
          <p:nvPr/>
        </p:nvGrpSpPr>
        <p:grpSpPr>
          <a:xfrm>
            <a:off x="4753366" y="6988437"/>
            <a:ext cx="3434670" cy="1322596"/>
            <a:chOff x="2728908" y="4744120"/>
            <a:chExt cx="2850647" cy="1060919"/>
          </a:xfrm>
        </p:grpSpPr>
        <p:sp>
          <p:nvSpPr>
            <p:cNvPr id="37" name="CasellaDiTesto 36"/>
            <p:cNvSpPr txBox="1"/>
            <p:nvPr/>
          </p:nvSpPr>
          <p:spPr>
            <a:xfrm>
              <a:off x="3736375" y="4744120"/>
              <a:ext cx="1843180" cy="296259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percolazione</a:t>
              </a:r>
            </a:p>
          </p:txBody>
        </p:sp>
        <p:cxnSp>
          <p:nvCxnSpPr>
            <p:cNvPr id="38" name="Connettore 2 37"/>
            <p:cNvCxnSpPr/>
            <p:nvPr/>
          </p:nvCxnSpPr>
          <p:spPr>
            <a:xfrm flipH="1">
              <a:off x="2728908" y="5056084"/>
              <a:ext cx="1020402" cy="2797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/>
            <p:cNvCxnSpPr/>
            <p:nvPr/>
          </p:nvCxnSpPr>
          <p:spPr>
            <a:xfrm flipH="1">
              <a:off x="4536880" y="5151932"/>
              <a:ext cx="13630" cy="6531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1786605" y="3944965"/>
            <a:ext cx="2203307" cy="768429"/>
            <a:chOff x="266608" y="2302801"/>
            <a:chExt cx="1828662" cy="616395"/>
          </a:xfrm>
        </p:grpSpPr>
        <p:sp>
          <p:nvSpPr>
            <p:cNvPr id="35" name="CasellaDiTesto 34"/>
            <p:cNvSpPr txBox="1"/>
            <p:nvPr/>
          </p:nvSpPr>
          <p:spPr>
            <a:xfrm rot="21077614">
              <a:off x="266608" y="2302801"/>
              <a:ext cx="1828662" cy="27157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ruscellamento </a:t>
              </a:r>
              <a:r>
                <a:rPr lang="it-IT" sz="16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</a:t>
              </a:r>
            </a:p>
          </p:txBody>
        </p:sp>
        <p:cxnSp>
          <p:nvCxnSpPr>
            <p:cNvPr id="36" name="Connettore 2 35"/>
            <p:cNvCxnSpPr/>
            <p:nvPr/>
          </p:nvCxnSpPr>
          <p:spPr>
            <a:xfrm flipH="1">
              <a:off x="773832" y="2815389"/>
              <a:ext cx="802305" cy="10380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o 31"/>
          <p:cNvGrpSpPr/>
          <p:nvPr/>
        </p:nvGrpSpPr>
        <p:grpSpPr>
          <a:xfrm>
            <a:off x="5325609" y="1712517"/>
            <a:ext cx="2354316" cy="1191735"/>
            <a:chOff x="3203848" y="512045"/>
            <a:chExt cx="1953994" cy="955949"/>
          </a:xfrm>
        </p:grpSpPr>
        <p:pic>
          <p:nvPicPr>
            <p:cNvPr id="33" name="Picture 2" descr="C:\Program Files\Microsoft Office\MEDIA\CAGCAT10\j0293828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2045"/>
              <a:ext cx="908342" cy="955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Immagin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76" t="51904" r="36178" b="25348"/>
            <a:stretch/>
          </p:blipFill>
          <p:spPr>
            <a:xfrm>
              <a:off x="4191103" y="594183"/>
              <a:ext cx="966739" cy="584301"/>
            </a:xfrm>
            <a:prstGeom prst="rect">
              <a:avLst/>
            </a:prstGeom>
          </p:spPr>
        </p:pic>
      </p:grpSp>
      <p:sp>
        <p:nvSpPr>
          <p:cNvPr id="91" name="CasellaDiTesto 90"/>
          <p:cNvSpPr txBox="1"/>
          <p:nvPr/>
        </p:nvSpPr>
        <p:spPr>
          <a:xfrm rot="20853302">
            <a:off x="10733273" y="3016902"/>
            <a:ext cx="1956322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ruscellamento</a:t>
            </a:r>
            <a:r>
              <a:rPr lang="it-IT" sz="1600" b="1" dirty="0"/>
              <a:t> </a:t>
            </a:r>
            <a:r>
              <a:rPr lang="it-IT" sz="1600" b="1" i="1" dirty="0"/>
              <a:t>on</a:t>
            </a:r>
          </a:p>
        </p:txBody>
      </p:sp>
      <p:sp>
        <p:nvSpPr>
          <p:cNvPr id="92" name="CasellaDiTesto 91"/>
          <p:cNvSpPr txBox="1"/>
          <p:nvPr/>
        </p:nvSpPr>
        <p:spPr>
          <a:xfrm rot="21097367">
            <a:off x="10591669" y="3780821"/>
            <a:ext cx="272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superficie</a:t>
            </a:r>
            <a:r>
              <a:rPr lang="it-IT" b="1" dirty="0"/>
              <a:t>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suolo</a:t>
            </a:r>
          </a:p>
        </p:txBody>
      </p:sp>
      <p:sp>
        <p:nvSpPr>
          <p:cNvPr id="93" name="Rettangolo 92"/>
          <p:cNvSpPr/>
          <p:nvPr/>
        </p:nvSpPr>
        <p:spPr>
          <a:xfrm>
            <a:off x="655764" y="304787"/>
            <a:ext cx="5269712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agronomia &amp; “water </a:t>
            </a:r>
            <a:r>
              <a:rPr lang="it-IT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harvesting</a:t>
            </a: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4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96" name="Immagine 95"/>
          <p:cNvPicPr>
            <a:picLocks noChangeAspect="1"/>
          </p:cNvPicPr>
          <p:nvPr/>
        </p:nvPicPr>
        <p:blipFill rotWithShape="1">
          <a:blip r:embed="rId9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15" grpId="0"/>
      <p:bldP spid="17" grpId="0"/>
      <p:bldP spid="18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107599064"/>
              </p:ext>
            </p:extLst>
          </p:nvPr>
        </p:nvGraphicFramePr>
        <p:xfrm>
          <a:off x="1624410" y="1208460"/>
          <a:ext cx="5904656" cy="8064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tangolo 5"/>
          <p:cNvSpPr/>
          <p:nvPr/>
        </p:nvSpPr>
        <p:spPr>
          <a:xfrm>
            <a:off x="184250" y="298778"/>
            <a:ext cx="480631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Agrotecniche e bilancio idrico</a:t>
            </a:r>
          </a:p>
        </p:txBody>
      </p:sp>
      <p:sp>
        <p:nvSpPr>
          <p:cNvPr id="7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l="19683" t="16401" r="48818" b="64000"/>
          <a:stretch/>
        </p:blipFill>
        <p:spPr>
          <a:xfrm>
            <a:off x="8071980" y="93536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A2CA93-675A-414B-8BF4-F852F61C7AB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184250" y="298778"/>
            <a:ext cx="4806316" cy="52322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Agrotecniche e bilancio idrico</a:t>
            </a: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437396229"/>
              </p:ext>
            </p:extLst>
          </p:nvPr>
        </p:nvGraphicFramePr>
        <p:xfrm>
          <a:off x="832322" y="416372"/>
          <a:ext cx="6768752" cy="864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20" y="995023"/>
            <a:ext cx="2045756" cy="1196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42" y="2593490"/>
            <a:ext cx="1999134" cy="97473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85" y="5563047"/>
            <a:ext cx="1900236" cy="12645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6"/>
          <a:stretch/>
        </p:blipFill>
        <p:spPr bwMode="auto">
          <a:xfrm>
            <a:off x="6222895" y="6969100"/>
            <a:ext cx="1900125" cy="12155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80" y="8299106"/>
            <a:ext cx="1927095" cy="14434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9088858" y="8651657"/>
            <a:ext cx="5353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Effetto della lavorazione tradizionale e non lavorazione sulla velocità di infiltrazione (da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Mrabet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2011)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9" t="28898" r="10988" b="15984"/>
          <a:stretch/>
        </p:blipFill>
        <p:spPr bwMode="auto">
          <a:xfrm>
            <a:off x="9762359" y="2350335"/>
            <a:ext cx="2161394" cy="23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227" y="5501098"/>
            <a:ext cx="5593466" cy="28964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202" y="2281140"/>
            <a:ext cx="5479251" cy="24225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dirty="0"/>
              <a:t>Mastrorilli: gestione del suolo</a:t>
            </a:r>
            <a:endParaRPr lang="en-GB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7F6CA81-7D4A-4ADC-B29F-24ECC9E4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42" y="3834069"/>
            <a:ext cx="1999134" cy="1325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6"/>
          <a:srcRect l="19683" t="16401" r="48818" b="64000"/>
          <a:stretch/>
        </p:blipFill>
        <p:spPr>
          <a:xfrm>
            <a:off x="8354011" y="117730"/>
            <a:ext cx="4034777" cy="14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plate_presentazione_CREA-A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Template_presentazione_CREA-AA</Template>
  <TotalTime>880</TotalTime>
  <Words>954</Words>
  <Application>Microsoft Office PowerPoint</Application>
  <PresentationFormat>Personalizzato</PresentationFormat>
  <Paragraphs>352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Tahoma</vt:lpstr>
      <vt:lpstr>Wingdings</vt:lpstr>
      <vt:lpstr>Template_presentazione_CREA-AA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Marcello</cp:lastModifiedBy>
  <cp:revision>58</cp:revision>
  <dcterms:created xsi:type="dcterms:W3CDTF">2018-01-29T07:56:03Z</dcterms:created>
  <dcterms:modified xsi:type="dcterms:W3CDTF">2024-03-21T16:23:12Z</dcterms:modified>
</cp:coreProperties>
</file>